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7" r:id="rId4"/>
  </p:sldMasterIdLst>
  <p:notesMasterIdLst>
    <p:notesMasterId r:id="rId28"/>
  </p:notesMasterIdLst>
  <p:handoutMasterIdLst>
    <p:handoutMasterId r:id="rId29"/>
  </p:handoutMasterIdLst>
  <p:sldIdLst>
    <p:sldId id="258" r:id="rId5"/>
    <p:sldId id="260" r:id="rId6"/>
    <p:sldId id="261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1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2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20" userDrawn="1">
          <p15:clr>
            <a:srgbClr val="A4A3A4"/>
          </p15:clr>
        </p15:guide>
        <p15:guide id="2" orient="horz" pos="1272" userDrawn="1">
          <p15:clr>
            <a:srgbClr val="A4A3A4"/>
          </p15:clr>
        </p15:guide>
        <p15:guide id="3" orient="horz" pos="715" userDrawn="1">
          <p15:clr>
            <a:srgbClr val="A4A3A4"/>
          </p15:clr>
        </p15:guide>
        <p15:guide id="4" orient="horz" pos="3861" userDrawn="1">
          <p15:clr>
            <a:srgbClr val="A4A3A4"/>
          </p15:clr>
        </p15:guide>
        <p15:guide id="5" orient="horz" pos="3944" userDrawn="1">
          <p15:clr>
            <a:srgbClr val="A4A3A4"/>
          </p15:clr>
        </p15:guide>
        <p15:guide id="6" pos="321" userDrawn="1">
          <p15:clr>
            <a:srgbClr val="A4A3A4"/>
          </p15:clr>
        </p15:guide>
        <p15:guide id="7" pos="5418" userDrawn="1">
          <p15:clr>
            <a:srgbClr val="A4A3A4"/>
          </p15:clr>
        </p15:guide>
        <p15:guide id="8" pos="682" userDrawn="1">
          <p15:clr>
            <a:srgbClr val="A4A3A4"/>
          </p15:clr>
        </p15:guide>
        <p15:guide id="9" pos="2766" userDrawn="1">
          <p15:clr>
            <a:srgbClr val="A4A3A4"/>
          </p15:clr>
        </p15:guide>
        <p15:guide id="10" pos="297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C8FF"/>
    <a:srgbClr val="0000DC"/>
    <a:srgbClr val="9100DC"/>
    <a:srgbClr val="F01928"/>
    <a:srgbClr val="5AC8AF"/>
    <a:srgbClr val="00287D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6270" autoAdjust="0"/>
  </p:normalViewPr>
  <p:slideViewPr>
    <p:cSldViewPr snapToGrid="0">
      <p:cViewPr varScale="1">
        <p:scale>
          <a:sx n="124" d="100"/>
          <a:sy n="124" d="100"/>
        </p:scale>
        <p:origin x="1146" y="102"/>
      </p:cViewPr>
      <p:guideLst>
        <p:guide orient="horz" pos="1120"/>
        <p:guide orient="horz" pos="1272"/>
        <p:guide orient="horz" pos="715"/>
        <p:guide orient="horz" pos="3861"/>
        <p:guide orient="horz" pos="3944"/>
        <p:guide pos="321"/>
        <p:guide pos="5418"/>
        <p:guide pos="682"/>
        <p:guide pos="2766"/>
        <p:guide pos="297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180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C15E11-303D-4261-9274-9C95F9DDF51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355D73C1-D305-452B-B910-B1DEDF441278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cs-CZ"/>
            <a:t>Learning agreement (ISOIS)</a:t>
          </a:r>
        </a:p>
      </dgm:t>
    </dgm:pt>
    <dgm:pt modelId="{AB9BC9C3-E2B8-4C74-8DC7-20707B801BFB}" type="parTrans" cxnId="{709E9B77-22BF-4DD2-AEC3-1CB18FCE6161}">
      <dgm:prSet/>
      <dgm:spPr/>
      <dgm:t>
        <a:bodyPr/>
        <a:lstStyle/>
        <a:p>
          <a:endParaRPr lang="cs-CZ"/>
        </a:p>
      </dgm:t>
    </dgm:pt>
    <dgm:pt modelId="{5553C3F6-EE0C-4EE3-889B-7AA62BE93101}" type="sibTrans" cxnId="{709E9B77-22BF-4DD2-AEC3-1CB18FCE6161}">
      <dgm:prSet/>
      <dgm:spPr/>
      <dgm:t>
        <a:bodyPr/>
        <a:lstStyle/>
        <a:p>
          <a:endParaRPr lang="cs-CZ"/>
        </a:p>
      </dgm:t>
    </dgm:pt>
    <dgm:pt modelId="{1943BD32-A652-48D1-91E8-731DB9A38417}">
      <dgm:prSet phldrT="[Text]"/>
      <dgm:spPr>
        <a:solidFill>
          <a:schemeClr val="accent4"/>
        </a:solidFill>
      </dgm:spPr>
      <dgm:t>
        <a:bodyPr/>
        <a:lstStyle/>
        <a:p>
          <a:r>
            <a:rPr lang="cs-CZ"/>
            <a:t>Document server FF</a:t>
          </a:r>
        </a:p>
        <a:p>
          <a:r>
            <a:rPr lang="cs-CZ"/>
            <a:t>-Dokumentový server-</a:t>
          </a:r>
        </a:p>
        <a:p>
          <a:r>
            <a:rPr lang="cs-CZ"/>
            <a:t>(IS)</a:t>
          </a:r>
        </a:p>
      </dgm:t>
    </dgm:pt>
    <dgm:pt modelId="{13F8517B-00B7-466A-B26B-0625B41ED788}" type="parTrans" cxnId="{069C3FA9-96B8-417D-A4EC-AA50DC33AC12}">
      <dgm:prSet/>
      <dgm:spPr/>
      <dgm:t>
        <a:bodyPr/>
        <a:lstStyle/>
        <a:p>
          <a:endParaRPr lang="cs-CZ"/>
        </a:p>
      </dgm:t>
    </dgm:pt>
    <dgm:pt modelId="{13B6814A-748E-4061-97B4-824758C95171}" type="sibTrans" cxnId="{069C3FA9-96B8-417D-A4EC-AA50DC33AC12}">
      <dgm:prSet/>
      <dgm:spPr/>
      <dgm:t>
        <a:bodyPr/>
        <a:lstStyle/>
        <a:p>
          <a:endParaRPr lang="cs-CZ"/>
        </a:p>
      </dgm:t>
    </dgm:pt>
    <dgm:pt modelId="{7038F24E-D8AF-438D-A008-4C40DDD3A875}">
      <dgm:prSet phldrT="[Text]"/>
      <dgm:spPr>
        <a:solidFill>
          <a:srgbClr val="4BC8FF"/>
        </a:solidFill>
      </dgm:spPr>
      <dgm:t>
        <a:bodyPr/>
        <a:lstStyle/>
        <a:p>
          <a:r>
            <a:rPr lang="cs-CZ" b="0" i="0"/>
            <a:t>Internship and Stays </a:t>
          </a:r>
        </a:p>
        <a:p>
          <a:r>
            <a:rPr lang="cs-CZ" b="0" i="0"/>
            <a:t>-Evidence údajů-</a:t>
          </a:r>
        </a:p>
        <a:p>
          <a:r>
            <a:rPr lang="cs-CZ" b="0" i="0"/>
            <a:t>(IS)</a:t>
          </a:r>
          <a:endParaRPr lang="cs-CZ"/>
        </a:p>
      </dgm:t>
    </dgm:pt>
    <dgm:pt modelId="{F5CF15B3-BBBB-4DF8-9B87-C87EBA4FF4C9}" type="parTrans" cxnId="{7BECBAA7-4BA6-48F8-B2B3-5E971BEA1283}">
      <dgm:prSet/>
      <dgm:spPr/>
      <dgm:t>
        <a:bodyPr/>
        <a:lstStyle/>
        <a:p>
          <a:endParaRPr lang="cs-CZ"/>
        </a:p>
      </dgm:t>
    </dgm:pt>
    <dgm:pt modelId="{8344B315-23E3-4269-AC38-A4C4BCC1094D}" type="sibTrans" cxnId="{7BECBAA7-4BA6-48F8-B2B3-5E971BEA1283}">
      <dgm:prSet/>
      <dgm:spPr/>
      <dgm:t>
        <a:bodyPr/>
        <a:lstStyle/>
        <a:p>
          <a:endParaRPr lang="cs-CZ"/>
        </a:p>
      </dgm:t>
    </dgm:pt>
    <dgm:pt modelId="{D9963F10-6D9F-4328-840C-4D1345C9DB27}">
      <dgm:prSet phldrT="[Text]"/>
      <dgm:spPr>
        <a:solidFill>
          <a:srgbClr val="4BC8FF"/>
        </a:solidFill>
      </dgm:spPr>
      <dgm:t>
        <a:bodyPr/>
        <a:lstStyle/>
        <a:p>
          <a:r>
            <a:rPr lang="cs-CZ" b="0" i="0"/>
            <a:t>Document Office</a:t>
          </a:r>
        </a:p>
        <a:p>
          <a:r>
            <a:rPr lang="cs-CZ" b="0" i="0"/>
            <a:t>-Úřadovna-</a:t>
          </a:r>
        </a:p>
        <a:p>
          <a:r>
            <a:rPr lang="cs-CZ" b="0" i="0"/>
            <a:t>(IS)</a:t>
          </a:r>
          <a:endParaRPr lang="cs-CZ"/>
        </a:p>
      </dgm:t>
    </dgm:pt>
    <dgm:pt modelId="{8A0C48F6-F1A2-4D4C-81C6-98AB0CCC7411}" type="parTrans" cxnId="{19F1022B-BF16-47FC-AE69-2E09E70523E7}">
      <dgm:prSet/>
      <dgm:spPr/>
      <dgm:t>
        <a:bodyPr/>
        <a:lstStyle/>
        <a:p>
          <a:endParaRPr lang="cs-CZ"/>
        </a:p>
      </dgm:t>
    </dgm:pt>
    <dgm:pt modelId="{82F1DBCB-14E5-4B20-A59D-848A7AF5832D}" type="sibTrans" cxnId="{19F1022B-BF16-47FC-AE69-2E09E70523E7}">
      <dgm:prSet/>
      <dgm:spPr/>
      <dgm:t>
        <a:bodyPr/>
        <a:lstStyle/>
        <a:p>
          <a:endParaRPr lang="cs-CZ"/>
        </a:p>
      </dgm:t>
    </dgm:pt>
    <dgm:pt modelId="{E60731A4-18EB-4BD2-9063-C92DA058B71E}" type="pres">
      <dgm:prSet presAssocID="{B2C15E11-303D-4261-9274-9C95F9DDF51B}" presName="Name0" presStyleCnt="0">
        <dgm:presLayoutVars>
          <dgm:dir/>
          <dgm:resizeHandles val="exact"/>
        </dgm:presLayoutVars>
      </dgm:prSet>
      <dgm:spPr/>
    </dgm:pt>
    <dgm:pt modelId="{0E635596-1668-447B-8060-8D99794ABB45}" type="pres">
      <dgm:prSet presAssocID="{355D73C1-D305-452B-B910-B1DEDF441278}" presName="node" presStyleLbl="node1" presStyleIdx="0" presStyleCnt="4" custScaleX="130312">
        <dgm:presLayoutVars>
          <dgm:bulletEnabled val="1"/>
        </dgm:presLayoutVars>
      </dgm:prSet>
      <dgm:spPr/>
    </dgm:pt>
    <dgm:pt modelId="{2D8321B0-BAA0-41A6-A741-1D0E5A371D19}" type="pres">
      <dgm:prSet presAssocID="{5553C3F6-EE0C-4EE3-889B-7AA62BE93101}" presName="sibTrans" presStyleLbl="sibTrans2D1" presStyleIdx="0" presStyleCnt="3"/>
      <dgm:spPr/>
    </dgm:pt>
    <dgm:pt modelId="{255816F5-55D3-4192-9375-D32D70910772}" type="pres">
      <dgm:prSet presAssocID="{5553C3F6-EE0C-4EE3-889B-7AA62BE93101}" presName="connectorText" presStyleLbl="sibTrans2D1" presStyleIdx="0" presStyleCnt="3"/>
      <dgm:spPr/>
    </dgm:pt>
    <dgm:pt modelId="{5563B9B0-5FAE-4E68-B040-EDF67AAC848B}" type="pres">
      <dgm:prSet presAssocID="{1943BD32-A652-48D1-91E8-731DB9A38417}" presName="node" presStyleLbl="node1" presStyleIdx="1" presStyleCnt="4" custScaleX="157586">
        <dgm:presLayoutVars>
          <dgm:bulletEnabled val="1"/>
        </dgm:presLayoutVars>
      </dgm:prSet>
      <dgm:spPr/>
    </dgm:pt>
    <dgm:pt modelId="{A734B8BE-CE3C-4BD9-ABA1-66C335AB4E76}" type="pres">
      <dgm:prSet presAssocID="{13B6814A-748E-4061-97B4-824758C95171}" presName="sibTrans" presStyleLbl="sibTrans2D1" presStyleIdx="1" presStyleCnt="3"/>
      <dgm:spPr/>
    </dgm:pt>
    <dgm:pt modelId="{AA9A530C-98CA-400E-AFC2-C99AE0728233}" type="pres">
      <dgm:prSet presAssocID="{13B6814A-748E-4061-97B4-824758C95171}" presName="connectorText" presStyleLbl="sibTrans2D1" presStyleIdx="1" presStyleCnt="3"/>
      <dgm:spPr/>
    </dgm:pt>
    <dgm:pt modelId="{40517F57-77E5-4372-BD39-64C222EF1C17}" type="pres">
      <dgm:prSet presAssocID="{7038F24E-D8AF-438D-A008-4C40DDD3A875}" presName="node" presStyleLbl="node1" presStyleIdx="2" presStyleCnt="4" custScaleX="142877" custLinFactNeighborX="3127">
        <dgm:presLayoutVars>
          <dgm:bulletEnabled val="1"/>
        </dgm:presLayoutVars>
      </dgm:prSet>
      <dgm:spPr/>
    </dgm:pt>
    <dgm:pt modelId="{D3639D49-1BB0-4171-A8DB-A36A382AB2E8}" type="pres">
      <dgm:prSet presAssocID="{8344B315-23E3-4269-AC38-A4C4BCC1094D}" presName="sibTrans" presStyleLbl="sibTrans2D1" presStyleIdx="2" presStyleCnt="3"/>
      <dgm:spPr/>
    </dgm:pt>
    <dgm:pt modelId="{94C9BED0-F147-4357-AF10-2AA196F098C5}" type="pres">
      <dgm:prSet presAssocID="{8344B315-23E3-4269-AC38-A4C4BCC1094D}" presName="connectorText" presStyleLbl="sibTrans2D1" presStyleIdx="2" presStyleCnt="3"/>
      <dgm:spPr/>
    </dgm:pt>
    <dgm:pt modelId="{BD04B0EF-81D2-4261-A12B-B3E43251E76A}" type="pres">
      <dgm:prSet presAssocID="{D9963F10-6D9F-4328-840C-4D1345C9DB27}" presName="node" presStyleLbl="node1" presStyleIdx="3" presStyleCnt="4" custScaleX="121096" custLinFactNeighborX="3127">
        <dgm:presLayoutVars>
          <dgm:bulletEnabled val="1"/>
        </dgm:presLayoutVars>
      </dgm:prSet>
      <dgm:spPr/>
    </dgm:pt>
  </dgm:ptLst>
  <dgm:cxnLst>
    <dgm:cxn modelId="{9859C601-502C-46C2-85F9-D5FC64A447C4}" type="presOf" srcId="{1943BD32-A652-48D1-91E8-731DB9A38417}" destId="{5563B9B0-5FAE-4E68-B040-EDF67AAC848B}" srcOrd="0" destOrd="0" presId="urn:microsoft.com/office/officeart/2005/8/layout/process1"/>
    <dgm:cxn modelId="{F4744009-ADC0-497A-941D-E870E899C679}" type="presOf" srcId="{5553C3F6-EE0C-4EE3-889B-7AA62BE93101}" destId="{2D8321B0-BAA0-41A6-A741-1D0E5A371D19}" srcOrd="0" destOrd="0" presId="urn:microsoft.com/office/officeart/2005/8/layout/process1"/>
    <dgm:cxn modelId="{2D6DCA15-6038-4F9B-9E82-1CB8868CD124}" type="presOf" srcId="{355D73C1-D305-452B-B910-B1DEDF441278}" destId="{0E635596-1668-447B-8060-8D99794ABB45}" srcOrd="0" destOrd="0" presId="urn:microsoft.com/office/officeart/2005/8/layout/process1"/>
    <dgm:cxn modelId="{19F1022B-BF16-47FC-AE69-2E09E70523E7}" srcId="{B2C15E11-303D-4261-9274-9C95F9DDF51B}" destId="{D9963F10-6D9F-4328-840C-4D1345C9DB27}" srcOrd="3" destOrd="0" parTransId="{8A0C48F6-F1A2-4D4C-81C6-98AB0CCC7411}" sibTransId="{82F1DBCB-14E5-4B20-A59D-848A7AF5832D}"/>
    <dgm:cxn modelId="{CF329930-27AE-438A-9CD8-1687812575F3}" type="presOf" srcId="{D9963F10-6D9F-4328-840C-4D1345C9DB27}" destId="{BD04B0EF-81D2-4261-A12B-B3E43251E76A}" srcOrd="0" destOrd="0" presId="urn:microsoft.com/office/officeart/2005/8/layout/process1"/>
    <dgm:cxn modelId="{709E9B77-22BF-4DD2-AEC3-1CB18FCE6161}" srcId="{B2C15E11-303D-4261-9274-9C95F9DDF51B}" destId="{355D73C1-D305-452B-B910-B1DEDF441278}" srcOrd="0" destOrd="0" parTransId="{AB9BC9C3-E2B8-4C74-8DC7-20707B801BFB}" sibTransId="{5553C3F6-EE0C-4EE3-889B-7AA62BE93101}"/>
    <dgm:cxn modelId="{0ECA6995-91DC-4863-96BF-1EEFB31BB979}" type="presOf" srcId="{B2C15E11-303D-4261-9274-9C95F9DDF51B}" destId="{E60731A4-18EB-4BD2-9063-C92DA058B71E}" srcOrd="0" destOrd="0" presId="urn:microsoft.com/office/officeart/2005/8/layout/process1"/>
    <dgm:cxn modelId="{BCDFD0A5-2C8F-4BC5-AEF1-5DFF3341F370}" type="presOf" srcId="{8344B315-23E3-4269-AC38-A4C4BCC1094D}" destId="{94C9BED0-F147-4357-AF10-2AA196F098C5}" srcOrd="1" destOrd="0" presId="urn:microsoft.com/office/officeart/2005/8/layout/process1"/>
    <dgm:cxn modelId="{7BECBAA7-4BA6-48F8-B2B3-5E971BEA1283}" srcId="{B2C15E11-303D-4261-9274-9C95F9DDF51B}" destId="{7038F24E-D8AF-438D-A008-4C40DDD3A875}" srcOrd="2" destOrd="0" parTransId="{F5CF15B3-BBBB-4DF8-9B87-C87EBA4FF4C9}" sibTransId="{8344B315-23E3-4269-AC38-A4C4BCC1094D}"/>
    <dgm:cxn modelId="{069C3FA9-96B8-417D-A4EC-AA50DC33AC12}" srcId="{B2C15E11-303D-4261-9274-9C95F9DDF51B}" destId="{1943BD32-A652-48D1-91E8-731DB9A38417}" srcOrd="1" destOrd="0" parTransId="{13F8517B-00B7-466A-B26B-0625B41ED788}" sibTransId="{13B6814A-748E-4061-97B4-824758C95171}"/>
    <dgm:cxn modelId="{408518C9-FC27-44E9-A0B9-65B4666DEEF4}" type="presOf" srcId="{13B6814A-748E-4061-97B4-824758C95171}" destId="{A734B8BE-CE3C-4BD9-ABA1-66C335AB4E76}" srcOrd="0" destOrd="0" presId="urn:microsoft.com/office/officeart/2005/8/layout/process1"/>
    <dgm:cxn modelId="{D71C54CA-2A34-4F97-8632-2C13D5856B67}" type="presOf" srcId="{7038F24E-D8AF-438D-A008-4C40DDD3A875}" destId="{40517F57-77E5-4372-BD39-64C222EF1C17}" srcOrd="0" destOrd="0" presId="urn:microsoft.com/office/officeart/2005/8/layout/process1"/>
    <dgm:cxn modelId="{FCBF93D2-B4D5-4EB7-A63D-609DF121A360}" type="presOf" srcId="{5553C3F6-EE0C-4EE3-889B-7AA62BE93101}" destId="{255816F5-55D3-4192-9375-D32D70910772}" srcOrd="1" destOrd="0" presId="urn:microsoft.com/office/officeart/2005/8/layout/process1"/>
    <dgm:cxn modelId="{C2DF3BD4-56C0-42C9-B8F4-DED31EDB98AD}" type="presOf" srcId="{8344B315-23E3-4269-AC38-A4C4BCC1094D}" destId="{D3639D49-1BB0-4171-A8DB-A36A382AB2E8}" srcOrd="0" destOrd="0" presId="urn:microsoft.com/office/officeart/2005/8/layout/process1"/>
    <dgm:cxn modelId="{BBFBF4D4-FD04-4AE4-8686-104606E1070E}" type="presOf" srcId="{13B6814A-748E-4061-97B4-824758C95171}" destId="{AA9A530C-98CA-400E-AFC2-C99AE0728233}" srcOrd="1" destOrd="0" presId="urn:microsoft.com/office/officeart/2005/8/layout/process1"/>
    <dgm:cxn modelId="{40E84D77-D400-41CD-8F1F-1388DAB4DC05}" type="presParOf" srcId="{E60731A4-18EB-4BD2-9063-C92DA058B71E}" destId="{0E635596-1668-447B-8060-8D99794ABB45}" srcOrd="0" destOrd="0" presId="urn:microsoft.com/office/officeart/2005/8/layout/process1"/>
    <dgm:cxn modelId="{54C1BD1A-93F3-4FE2-9CC1-28551976D130}" type="presParOf" srcId="{E60731A4-18EB-4BD2-9063-C92DA058B71E}" destId="{2D8321B0-BAA0-41A6-A741-1D0E5A371D19}" srcOrd="1" destOrd="0" presId="urn:microsoft.com/office/officeart/2005/8/layout/process1"/>
    <dgm:cxn modelId="{BB1E3514-E979-4234-A871-2BF17303D52E}" type="presParOf" srcId="{2D8321B0-BAA0-41A6-A741-1D0E5A371D19}" destId="{255816F5-55D3-4192-9375-D32D70910772}" srcOrd="0" destOrd="0" presId="urn:microsoft.com/office/officeart/2005/8/layout/process1"/>
    <dgm:cxn modelId="{84492524-9F81-451D-88ED-D94DC15F424E}" type="presParOf" srcId="{E60731A4-18EB-4BD2-9063-C92DA058B71E}" destId="{5563B9B0-5FAE-4E68-B040-EDF67AAC848B}" srcOrd="2" destOrd="0" presId="urn:microsoft.com/office/officeart/2005/8/layout/process1"/>
    <dgm:cxn modelId="{F5EA8FF6-3D8F-4A16-BA1B-950FFB5E33C6}" type="presParOf" srcId="{E60731A4-18EB-4BD2-9063-C92DA058B71E}" destId="{A734B8BE-CE3C-4BD9-ABA1-66C335AB4E76}" srcOrd="3" destOrd="0" presId="urn:microsoft.com/office/officeart/2005/8/layout/process1"/>
    <dgm:cxn modelId="{351A6695-383A-4E22-959B-C21490E2D07A}" type="presParOf" srcId="{A734B8BE-CE3C-4BD9-ABA1-66C335AB4E76}" destId="{AA9A530C-98CA-400E-AFC2-C99AE0728233}" srcOrd="0" destOrd="0" presId="urn:microsoft.com/office/officeart/2005/8/layout/process1"/>
    <dgm:cxn modelId="{8E2079BC-B29F-4026-B0D5-1BFCE208EB10}" type="presParOf" srcId="{E60731A4-18EB-4BD2-9063-C92DA058B71E}" destId="{40517F57-77E5-4372-BD39-64C222EF1C17}" srcOrd="4" destOrd="0" presId="urn:microsoft.com/office/officeart/2005/8/layout/process1"/>
    <dgm:cxn modelId="{D5EC6AD7-1F78-4E61-AB96-02712623D161}" type="presParOf" srcId="{E60731A4-18EB-4BD2-9063-C92DA058B71E}" destId="{D3639D49-1BB0-4171-A8DB-A36A382AB2E8}" srcOrd="5" destOrd="0" presId="urn:microsoft.com/office/officeart/2005/8/layout/process1"/>
    <dgm:cxn modelId="{4C4D45FF-7AFD-4142-B6F3-3F24DDBEC336}" type="presParOf" srcId="{D3639D49-1BB0-4171-A8DB-A36A382AB2E8}" destId="{94C9BED0-F147-4357-AF10-2AA196F098C5}" srcOrd="0" destOrd="0" presId="urn:microsoft.com/office/officeart/2005/8/layout/process1"/>
    <dgm:cxn modelId="{C54AFB05-8CC3-4C9A-ACB2-95C93F10BDAC}" type="presParOf" srcId="{E60731A4-18EB-4BD2-9063-C92DA058B71E}" destId="{BD04B0EF-81D2-4261-A12B-B3E43251E76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C15E11-303D-4261-9274-9C95F9DDF51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355D73C1-D305-452B-B910-B1DEDF441278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cs-CZ"/>
            <a:t>Learning agreement (ISOIS)</a:t>
          </a:r>
        </a:p>
      </dgm:t>
    </dgm:pt>
    <dgm:pt modelId="{AB9BC9C3-E2B8-4C74-8DC7-20707B801BFB}" type="parTrans" cxnId="{709E9B77-22BF-4DD2-AEC3-1CB18FCE6161}">
      <dgm:prSet/>
      <dgm:spPr/>
      <dgm:t>
        <a:bodyPr/>
        <a:lstStyle/>
        <a:p>
          <a:endParaRPr lang="cs-CZ"/>
        </a:p>
      </dgm:t>
    </dgm:pt>
    <dgm:pt modelId="{5553C3F6-EE0C-4EE3-889B-7AA62BE93101}" type="sibTrans" cxnId="{709E9B77-22BF-4DD2-AEC3-1CB18FCE6161}">
      <dgm:prSet/>
      <dgm:spPr/>
      <dgm:t>
        <a:bodyPr/>
        <a:lstStyle/>
        <a:p>
          <a:endParaRPr lang="cs-CZ"/>
        </a:p>
      </dgm:t>
    </dgm:pt>
    <dgm:pt modelId="{1943BD32-A652-48D1-91E8-731DB9A38417}">
      <dgm:prSet phldrT="[Text]"/>
      <dgm:spPr>
        <a:solidFill>
          <a:schemeClr val="accent4"/>
        </a:solidFill>
      </dgm:spPr>
      <dgm:t>
        <a:bodyPr/>
        <a:lstStyle/>
        <a:p>
          <a:r>
            <a:rPr lang="cs-CZ"/>
            <a:t>Document server FF</a:t>
          </a:r>
        </a:p>
        <a:p>
          <a:r>
            <a:rPr lang="cs-CZ"/>
            <a:t>-Dokumentový server-</a:t>
          </a:r>
        </a:p>
        <a:p>
          <a:r>
            <a:rPr lang="cs-CZ"/>
            <a:t>(IS)</a:t>
          </a:r>
        </a:p>
      </dgm:t>
    </dgm:pt>
    <dgm:pt modelId="{13F8517B-00B7-466A-B26B-0625B41ED788}" type="parTrans" cxnId="{069C3FA9-96B8-417D-A4EC-AA50DC33AC12}">
      <dgm:prSet/>
      <dgm:spPr/>
      <dgm:t>
        <a:bodyPr/>
        <a:lstStyle/>
        <a:p>
          <a:endParaRPr lang="cs-CZ"/>
        </a:p>
      </dgm:t>
    </dgm:pt>
    <dgm:pt modelId="{13B6814A-748E-4061-97B4-824758C95171}" type="sibTrans" cxnId="{069C3FA9-96B8-417D-A4EC-AA50DC33AC12}">
      <dgm:prSet/>
      <dgm:spPr/>
      <dgm:t>
        <a:bodyPr/>
        <a:lstStyle/>
        <a:p>
          <a:endParaRPr lang="cs-CZ"/>
        </a:p>
      </dgm:t>
    </dgm:pt>
    <dgm:pt modelId="{7038F24E-D8AF-438D-A008-4C40DDD3A875}">
      <dgm:prSet phldrT="[Text]"/>
      <dgm:spPr>
        <a:solidFill>
          <a:srgbClr val="4BC8FF"/>
        </a:solidFill>
      </dgm:spPr>
      <dgm:t>
        <a:bodyPr/>
        <a:lstStyle/>
        <a:p>
          <a:r>
            <a:rPr lang="cs-CZ" b="0" i="0"/>
            <a:t>Internship and Stays </a:t>
          </a:r>
        </a:p>
        <a:p>
          <a:r>
            <a:rPr lang="cs-CZ" b="0" i="0"/>
            <a:t>-Evidence údajů-</a:t>
          </a:r>
        </a:p>
        <a:p>
          <a:r>
            <a:rPr lang="cs-CZ" b="0" i="0"/>
            <a:t>(IS)</a:t>
          </a:r>
          <a:endParaRPr lang="cs-CZ"/>
        </a:p>
      </dgm:t>
    </dgm:pt>
    <dgm:pt modelId="{F5CF15B3-BBBB-4DF8-9B87-C87EBA4FF4C9}" type="parTrans" cxnId="{7BECBAA7-4BA6-48F8-B2B3-5E971BEA1283}">
      <dgm:prSet/>
      <dgm:spPr/>
      <dgm:t>
        <a:bodyPr/>
        <a:lstStyle/>
        <a:p>
          <a:endParaRPr lang="cs-CZ"/>
        </a:p>
      </dgm:t>
    </dgm:pt>
    <dgm:pt modelId="{8344B315-23E3-4269-AC38-A4C4BCC1094D}" type="sibTrans" cxnId="{7BECBAA7-4BA6-48F8-B2B3-5E971BEA1283}">
      <dgm:prSet/>
      <dgm:spPr/>
      <dgm:t>
        <a:bodyPr/>
        <a:lstStyle/>
        <a:p>
          <a:endParaRPr lang="cs-CZ"/>
        </a:p>
      </dgm:t>
    </dgm:pt>
    <dgm:pt modelId="{D9963F10-6D9F-4328-840C-4D1345C9DB27}">
      <dgm:prSet phldrT="[Text]"/>
      <dgm:spPr>
        <a:solidFill>
          <a:srgbClr val="4BC8FF"/>
        </a:solidFill>
      </dgm:spPr>
      <dgm:t>
        <a:bodyPr/>
        <a:lstStyle/>
        <a:p>
          <a:r>
            <a:rPr lang="cs-CZ" b="0" i="0"/>
            <a:t>Document Office</a:t>
          </a:r>
        </a:p>
        <a:p>
          <a:r>
            <a:rPr lang="cs-CZ" b="0" i="0"/>
            <a:t>-Úřadovna-</a:t>
          </a:r>
        </a:p>
        <a:p>
          <a:r>
            <a:rPr lang="cs-CZ" b="0" i="0"/>
            <a:t>(IS)</a:t>
          </a:r>
          <a:endParaRPr lang="cs-CZ"/>
        </a:p>
      </dgm:t>
    </dgm:pt>
    <dgm:pt modelId="{8A0C48F6-F1A2-4D4C-81C6-98AB0CCC7411}" type="parTrans" cxnId="{19F1022B-BF16-47FC-AE69-2E09E70523E7}">
      <dgm:prSet/>
      <dgm:spPr/>
      <dgm:t>
        <a:bodyPr/>
        <a:lstStyle/>
        <a:p>
          <a:endParaRPr lang="cs-CZ"/>
        </a:p>
      </dgm:t>
    </dgm:pt>
    <dgm:pt modelId="{82F1DBCB-14E5-4B20-A59D-848A7AF5832D}" type="sibTrans" cxnId="{19F1022B-BF16-47FC-AE69-2E09E70523E7}">
      <dgm:prSet/>
      <dgm:spPr/>
      <dgm:t>
        <a:bodyPr/>
        <a:lstStyle/>
        <a:p>
          <a:endParaRPr lang="cs-CZ"/>
        </a:p>
      </dgm:t>
    </dgm:pt>
    <dgm:pt modelId="{E60731A4-18EB-4BD2-9063-C92DA058B71E}" type="pres">
      <dgm:prSet presAssocID="{B2C15E11-303D-4261-9274-9C95F9DDF51B}" presName="Name0" presStyleCnt="0">
        <dgm:presLayoutVars>
          <dgm:dir/>
          <dgm:resizeHandles val="exact"/>
        </dgm:presLayoutVars>
      </dgm:prSet>
      <dgm:spPr/>
    </dgm:pt>
    <dgm:pt modelId="{0E635596-1668-447B-8060-8D99794ABB45}" type="pres">
      <dgm:prSet presAssocID="{355D73C1-D305-452B-B910-B1DEDF441278}" presName="node" presStyleLbl="node1" presStyleIdx="0" presStyleCnt="4" custScaleX="130312">
        <dgm:presLayoutVars>
          <dgm:bulletEnabled val="1"/>
        </dgm:presLayoutVars>
      </dgm:prSet>
      <dgm:spPr/>
    </dgm:pt>
    <dgm:pt modelId="{2D8321B0-BAA0-41A6-A741-1D0E5A371D19}" type="pres">
      <dgm:prSet presAssocID="{5553C3F6-EE0C-4EE3-889B-7AA62BE93101}" presName="sibTrans" presStyleLbl="sibTrans2D1" presStyleIdx="0" presStyleCnt="3"/>
      <dgm:spPr/>
    </dgm:pt>
    <dgm:pt modelId="{255816F5-55D3-4192-9375-D32D70910772}" type="pres">
      <dgm:prSet presAssocID="{5553C3F6-EE0C-4EE3-889B-7AA62BE93101}" presName="connectorText" presStyleLbl="sibTrans2D1" presStyleIdx="0" presStyleCnt="3"/>
      <dgm:spPr/>
    </dgm:pt>
    <dgm:pt modelId="{5563B9B0-5FAE-4E68-B040-EDF67AAC848B}" type="pres">
      <dgm:prSet presAssocID="{1943BD32-A652-48D1-91E8-731DB9A38417}" presName="node" presStyleLbl="node1" presStyleIdx="1" presStyleCnt="4" custScaleX="157586">
        <dgm:presLayoutVars>
          <dgm:bulletEnabled val="1"/>
        </dgm:presLayoutVars>
      </dgm:prSet>
      <dgm:spPr/>
    </dgm:pt>
    <dgm:pt modelId="{A734B8BE-CE3C-4BD9-ABA1-66C335AB4E76}" type="pres">
      <dgm:prSet presAssocID="{13B6814A-748E-4061-97B4-824758C95171}" presName="sibTrans" presStyleLbl="sibTrans2D1" presStyleIdx="1" presStyleCnt="3"/>
      <dgm:spPr/>
    </dgm:pt>
    <dgm:pt modelId="{AA9A530C-98CA-400E-AFC2-C99AE0728233}" type="pres">
      <dgm:prSet presAssocID="{13B6814A-748E-4061-97B4-824758C95171}" presName="connectorText" presStyleLbl="sibTrans2D1" presStyleIdx="1" presStyleCnt="3"/>
      <dgm:spPr/>
    </dgm:pt>
    <dgm:pt modelId="{40517F57-77E5-4372-BD39-64C222EF1C17}" type="pres">
      <dgm:prSet presAssocID="{7038F24E-D8AF-438D-A008-4C40DDD3A875}" presName="node" presStyleLbl="node1" presStyleIdx="2" presStyleCnt="4" custScaleX="142877" custLinFactNeighborX="3127">
        <dgm:presLayoutVars>
          <dgm:bulletEnabled val="1"/>
        </dgm:presLayoutVars>
      </dgm:prSet>
      <dgm:spPr/>
    </dgm:pt>
    <dgm:pt modelId="{D3639D49-1BB0-4171-A8DB-A36A382AB2E8}" type="pres">
      <dgm:prSet presAssocID="{8344B315-23E3-4269-AC38-A4C4BCC1094D}" presName="sibTrans" presStyleLbl="sibTrans2D1" presStyleIdx="2" presStyleCnt="3"/>
      <dgm:spPr/>
    </dgm:pt>
    <dgm:pt modelId="{94C9BED0-F147-4357-AF10-2AA196F098C5}" type="pres">
      <dgm:prSet presAssocID="{8344B315-23E3-4269-AC38-A4C4BCC1094D}" presName="connectorText" presStyleLbl="sibTrans2D1" presStyleIdx="2" presStyleCnt="3"/>
      <dgm:spPr/>
    </dgm:pt>
    <dgm:pt modelId="{BD04B0EF-81D2-4261-A12B-B3E43251E76A}" type="pres">
      <dgm:prSet presAssocID="{D9963F10-6D9F-4328-840C-4D1345C9DB27}" presName="node" presStyleLbl="node1" presStyleIdx="3" presStyleCnt="4" custScaleX="121096" custLinFactNeighborX="3127">
        <dgm:presLayoutVars>
          <dgm:bulletEnabled val="1"/>
        </dgm:presLayoutVars>
      </dgm:prSet>
      <dgm:spPr/>
    </dgm:pt>
  </dgm:ptLst>
  <dgm:cxnLst>
    <dgm:cxn modelId="{9859C601-502C-46C2-85F9-D5FC64A447C4}" type="presOf" srcId="{1943BD32-A652-48D1-91E8-731DB9A38417}" destId="{5563B9B0-5FAE-4E68-B040-EDF67AAC848B}" srcOrd="0" destOrd="0" presId="urn:microsoft.com/office/officeart/2005/8/layout/process1"/>
    <dgm:cxn modelId="{F4744009-ADC0-497A-941D-E870E899C679}" type="presOf" srcId="{5553C3F6-EE0C-4EE3-889B-7AA62BE93101}" destId="{2D8321B0-BAA0-41A6-A741-1D0E5A371D19}" srcOrd="0" destOrd="0" presId="urn:microsoft.com/office/officeart/2005/8/layout/process1"/>
    <dgm:cxn modelId="{2D6DCA15-6038-4F9B-9E82-1CB8868CD124}" type="presOf" srcId="{355D73C1-D305-452B-B910-B1DEDF441278}" destId="{0E635596-1668-447B-8060-8D99794ABB45}" srcOrd="0" destOrd="0" presId="urn:microsoft.com/office/officeart/2005/8/layout/process1"/>
    <dgm:cxn modelId="{19F1022B-BF16-47FC-AE69-2E09E70523E7}" srcId="{B2C15E11-303D-4261-9274-9C95F9DDF51B}" destId="{D9963F10-6D9F-4328-840C-4D1345C9DB27}" srcOrd="3" destOrd="0" parTransId="{8A0C48F6-F1A2-4D4C-81C6-98AB0CCC7411}" sibTransId="{82F1DBCB-14E5-4B20-A59D-848A7AF5832D}"/>
    <dgm:cxn modelId="{CF329930-27AE-438A-9CD8-1687812575F3}" type="presOf" srcId="{D9963F10-6D9F-4328-840C-4D1345C9DB27}" destId="{BD04B0EF-81D2-4261-A12B-B3E43251E76A}" srcOrd="0" destOrd="0" presId="urn:microsoft.com/office/officeart/2005/8/layout/process1"/>
    <dgm:cxn modelId="{709E9B77-22BF-4DD2-AEC3-1CB18FCE6161}" srcId="{B2C15E11-303D-4261-9274-9C95F9DDF51B}" destId="{355D73C1-D305-452B-B910-B1DEDF441278}" srcOrd="0" destOrd="0" parTransId="{AB9BC9C3-E2B8-4C74-8DC7-20707B801BFB}" sibTransId="{5553C3F6-EE0C-4EE3-889B-7AA62BE93101}"/>
    <dgm:cxn modelId="{0ECA6995-91DC-4863-96BF-1EEFB31BB979}" type="presOf" srcId="{B2C15E11-303D-4261-9274-9C95F9DDF51B}" destId="{E60731A4-18EB-4BD2-9063-C92DA058B71E}" srcOrd="0" destOrd="0" presId="urn:microsoft.com/office/officeart/2005/8/layout/process1"/>
    <dgm:cxn modelId="{BCDFD0A5-2C8F-4BC5-AEF1-5DFF3341F370}" type="presOf" srcId="{8344B315-23E3-4269-AC38-A4C4BCC1094D}" destId="{94C9BED0-F147-4357-AF10-2AA196F098C5}" srcOrd="1" destOrd="0" presId="urn:microsoft.com/office/officeart/2005/8/layout/process1"/>
    <dgm:cxn modelId="{7BECBAA7-4BA6-48F8-B2B3-5E971BEA1283}" srcId="{B2C15E11-303D-4261-9274-9C95F9DDF51B}" destId="{7038F24E-D8AF-438D-A008-4C40DDD3A875}" srcOrd="2" destOrd="0" parTransId="{F5CF15B3-BBBB-4DF8-9B87-C87EBA4FF4C9}" sibTransId="{8344B315-23E3-4269-AC38-A4C4BCC1094D}"/>
    <dgm:cxn modelId="{069C3FA9-96B8-417D-A4EC-AA50DC33AC12}" srcId="{B2C15E11-303D-4261-9274-9C95F9DDF51B}" destId="{1943BD32-A652-48D1-91E8-731DB9A38417}" srcOrd="1" destOrd="0" parTransId="{13F8517B-00B7-466A-B26B-0625B41ED788}" sibTransId="{13B6814A-748E-4061-97B4-824758C95171}"/>
    <dgm:cxn modelId="{408518C9-FC27-44E9-A0B9-65B4666DEEF4}" type="presOf" srcId="{13B6814A-748E-4061-97B4-824758C95171}" destId="{A734B8BE-CE3C-4BD9-ABA1-66C335AB4E76}" srcOrd="0" destOrd="0" presId="urn:microsoft.com/office/officeart/2005/8/layout/process1"/>
    <dgm:cxn modelId="{D71C54CA-2A34-4F97-8632-2C13D5856B67}" type="presOf" srcId="{7038F24E-D8AF-438D-A008-4C40DDD3A875}" destId="{40517F57-77E5-4372-BD39-64C222EF1C17}" srcOrd="0" destOrd="0" presId="urn:microsoft.com/office/officeart/2005/8/layout/process1"/>
    <dgm:cxn modelId="{FCBF93D2-B4D5-4EB7-A63D-609DF121A360}" type="presOf" srcId="{5553C3F6-EE0C-4EE3-889B-7AA62BE93101}" destId="{255816F5-55D3-4192-9375-D32D70910772}" srcOrd="1" destOrd="0" presId="urn:microsoft.com/office/officeart/2005/8/layout/process1"/>
    <dgm:cxn modelId="{C2DF3BD4-56C0-42C9-B8F4-DED31EDB98AD}" type="presOf" srcId="{8344B315-23E3-4269-AC38-A4C4BCC1094D}" destId="{D3639D49-1BB0-4171-A8DB-A36A382AB2E8}" srcOrd="0" destOrd="0" presId="urn:microsoft.com/office/officeart/2005/8/layout/process1"/>
    <dgm:cxn modelId="{BBFBF4D4-FD04-4AE4-8686-104606E1070E}" type="presOf" srcId="{13B6814A-748E-4061-97B4-824758C95171}" destId="{AA9A530C-98CA-400E-AFC2-C99AE0728233}" srcOrd="1" destOrd="0" presId="urn:microsoft.com/office/officeart/2005/8/layout/process1"/>
    <dgm:cxn modelId="{40E84D77-D400-41CD-8F1F-1388DAB4DC05}" type="presParOf" srcId="{E60731A4-18EB-4BD2-9063-C92DA058B71E}" destId="{0E635596-1668-447B-8060-8D99794ABB45}" srcOrd="0" destOrd="0" presId="urn:microsoft.com/office/officeart/2005/8/layout/process1"/>
    <dgm:cxn modelId="{54C1BD1A-93F3-4FE2-9CC1-28551976D130}" type="presParOf" srcId="{E60731A4-18EB-4BD2-9063-C92DA058B71E}" destId="{2D8321B0-BAA0-41A6-A741-1D0E5A371D19}" srcOrd="1" destOrd="0" presId="urn:microsoft.com/office/officeart/2005/8/layout/process1"/>
    <dgm:cxn modelId="{BB1E3514-E979-4234-A871-2BF17303D52E}" type="presParOf" srcId="{2D8321B0-BAA0-41A6-A741-1D0E5A371D19}" destId="{255816F5-55D3-4192-9375-D32D70910772}" srcOrd="0" destOrd="0" presId="urn:microsoft.com/office/officeart/2005/8/layout/process1"/>
    <dgm:cxn modelId="{84492524-9F81-451D-88ED-D94DC15F424E}" type="presParOf" srcId="{E60731A4-18EB-4BD2-9063-C92DA058B71E}" destId="{5563B9B0-5FAE-4E68-B040-EDF67AAC848B}" srcOrd="2" destOrd="0" presId="urn:microsoft.com/office/officeart/2005/8/layout/process1"/>
    <dgm:cxn modelId="{F5EA8FF6-3D8F-4A16-BA1B-950FFB5E33C6}" type="presParOf" srcId="{E60731A4-18EB-4BD2-9063-C92DA058B71E}" destId="{A734B8BE-CE3C-4BD9-ABA1-66C335AB4E76}" srcOrd="3" destOrd="0" presId="urn:microsoft.com/office/officeart/2005/8/layout/process1"/>
    <dgm:cxn modelId="{351A6695-383A-4E22-959B-C21490E2D07A}" type="presParOf" srcId="{A734B8BE-CE3C-4BD9-ABA1-66C335AB4E76}" destId="{AA9A530C-98CA-400E-AFC2-C99AE0728233}" srcOrd="0" destOrd="0" presId="urn:microsoft.com/office/officeart/2005/8/layout/process1"/>
    <dgm:cxn modelId="{8E2079BC-B29F-4026-B0D5-1BFCE208EB10}" type="presParOf" srcId="{E60731A4-18EB-4BD2-9063-C92DA058B71E}" destId="{40517F57-77E5-4372-BD39-64C222EF1C17}" srcOrd="4" destOrd="0" presId="urn:microsoft.com/office/officeart/2005/8/layout/process1"/>
    <dgm:cxn modelId="{D5EC6AD7-1F78-4E61-AB96-02712623D161}" type="presParOf" srcId="{E60731A4-18EB-4BD2-9063-C92DA058B71E}" destId="{D3639D49-1BB0-4171-A8DB-A36A382AB2E8}" srcOrd="5" destOrd="0" presId="urn:microsoft.com/office/officeart/2005/8/layout/process1"/>
    <dgm:cxn modelId="{4C4D45FF-7AFD-4142-B6F3-3F24DDBEC336}" type="presParOf" srcId="{D3639D49-1BB0-4171-A8DB-A36A382AB2E8}" destId="{94C9BED0-F147-4357-AF10-2AA196F098C5}" srcOrd="0" destOrd="0" presId="urn:microsoft.com/office/officeart/2005/8/layout/process1"/>
    <dgm:cxn modelId="{C54AFB05-8CC3-4C9A-ACB2-95C93F10BDAC}" type="presParOf" srcId="{E60731A4-18EB-4BD2-9063-C92DA058B71E}" destId="{BD04B0EF-81D2-4261-A12B-B3E43251E76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C15E11-303D-4261-9274-9C95F9DDF51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355D73C1-D305-452B-B910-B1DEDF441278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cs-CZ"/>
            <a:t>Confirmation of studies</a:t>
          </a:r>
        </a:p>
      </dgm:t>
    </dgm:pt>
    <dgm:pt modelId="{AB9BC9C3-E2B8-4C74-8DC7-20707B801BFB}" type="parTrans" cxnId="{709E9B77-22BF-4DD2-AEC3-1CB18FCE6161}">
      <dgm:prSet/>
      <dgm:spPr/>
      <dgm:t>
        <a:bodyPr/>
        <a:lstStyle/>
        <a:p>
          <a:endParaRPr lang="cs-CZ"/>
        </a:p>
      </dgm:t>
    </dgm:pt>
    <dgm:pt modelId="{5553C3F6-EE0C-4EE3-889B-7AA62BE93101}" type="sibTrans" cxnId="{709E9B77-22BF-4DD2-AEC3-1CB18FCE6161}">
      <dgm:prSet/>
      <dgm:spPr/>
      <dgm:t>
        <a:bodyPr/>
        <a:lstStyle/>
        <a:p>
          <a:endParaRPr lang="cs-CZ"/>
        </a:p>
      </dgm:t>
    </dgm:pt>
    <dgm:pt modelId="{1943BD32-A652-48D1-91E8-731DB9A38417}">
      <dgm:prSet phldrT="[Text]"/>
      <dgm:spPr>
        <a:solidFill>
          <a:schemeClr val="accent4"/>
        </a:solidFill>
      </dgm:spPr>
      <dgm:t>
        <a:bodyPr/>
        <a:lstStyle/>
        <a:p>
          <a:r>
            <a:rPr lang="cs-CZ"/>
            <a:t>Final report</a:t>
          </a:r>
        </a:p>
      </dgm:t>
    </dgm:pt>
    <dgm:pt modelId="{13F8517B-00B7-466A-B26B-0625B41ED788}" type="parTrans" cxnId="{069C3FA9-96B8-417D-A4EC-AA50DC33AC12}">
      <dgm:prSet/>
      <dgm:spPr/>
      <dgm:t>
        <a:bodyPr/>
        <a:lstStyle/>
        <a:p>
          <a:endParaRPr lang="cs-CZ"/>
        </a:p>
      </dgm:t>
    </dgm:pt>
    <dgm:pt modelId="{13B6814A-748E-4061-97B4-824758C95171}" type="sibTrans" cxnId="{069C3FA9-96B8-417D-A4EC-AA50DC33AC12}">
      <dgm:prSet/>
      <dgm:spPr/>
      <dgm:t>
        <a:bodyPr/>
        <a:lstStyle/>
        <a:p>
          <a:endParaRPr lang="cs-CZ"/>
        </a:p>
      </dgm:t>
    </dgm:pt>
    <dgm:pt modelId="{E60731A4-18EB-4BD2-9063-C92DA058B71E}" type="pres">
      <dgm:prSet presAssocID="{B2C15E11-303D-4261-9274-9C95F9DDF51B}" presName="Name0" presStyleCnt="0">
        <dgm:presLayoutVars>
          <dgm:dir/>
          <dgm:resizeHandles val="exact"/>
        </dgm:presLayoutVars>
      </dgm:prSet>
      <dgm:spPr/>
    </dgm:pt>
    <dgm:pt modelId="{0E635596-1668-447B-8060-8D99794ABB45}" type="pres">
      <dgm:prSet presAssocID="{355D73C1-D305-452B-B910-B1DEDF441278}" presName="node" presStyleLbl="node1" presStyleIdx="0" presStyleCnt="2" custScaleX="54185" custScaleY="32912">
        <dgm:presLayoutVars>
          <dgm:bulletEnabled val="1"/>
        </dgm:presLayoutVars>
      </dgm:prSet>
      <dgm:spPr/>
    </dgm:pt>
    <dgm:pt modelId="{2D8321B0-BAA0-41A6-A741-1D0E5A371D19}" type="pres">
      <dgm:prSet presAssocID="{5553C3F6-EE0C-4EE3-889B-7AA62BE93101}" presName="sibTrans" presStyleLbl="sibTrans2D1" presStyleIdx="0" presStyleCnt="1"/>
      <dgm:spPr/>
    </dgm:pt>
    <dgm:pt modelId="{255816F5-55D3-4192-9375-D32D70910772}" type="pres">
      <dgm:prSet presAssocID="{5553C3F6-EE0C-4EE3-889B-7AA62BE93101}" presName="connectorText" presStyleLbl="sibTrans2D1" presStyleIdx="0" presStyleCnt="1"/>
      <dgm:spPr/>
    </dgm:pt>
    <dgm:pt modelId="{5563B9B0-5FAE-4E68-B040-EDF67AAC848B}" type="pres">
      <dgm:prSet presAssocID="{1943BD32-A652-48D1-91E8-731DB9A38417}" presName="node" presStyleLbl="node1" presStyleIdx="1" presStyleCnt="2" custScaleX="50169" custScaleY="34908">
        <dgm:presLayoutVars>
          <dgm:bulletEnabled val="1"/>
        </dgm:presLayoutVars>
      </dgm:prSet>
      <dgm:spPr/>
    </dgm:pt>
  </dgm:ptLst>
  <dgm:cxnLst>
    <dgm:cxn modelId="{9859C601-502C-46C2-85F9-D5FC64A447C4}" type="presOf" srcId="{1943BD32-A652-48D1-91E8-731DB9A38417}" destId="{5563B9B0-5FAE-4E68-B040-EDF67AAC848B}" srcOrd="0" destOrd="0" presId="urn:microsoft.com/office/officeart/2005/8/layout/process1"/>
    <dgm:cxn modelId="{F4744009-ADC0-497A-941D-E870E899C679}" type="presOf" srcId="{5553C3F6-EE0C-4EE3-889B-7AA62BE93101}" destId="{2D8321B0-BAA0-41A6-A741-1D0E5A371D19}" srcOrd="0" destOrd="0" presId="urn:microsoft.com/office/officeart/2005/8/layout/process1"/>
    <dgm:cxn modelId="{2D6DCA15-6038-4F9B-9E82-1CB8868CD124}" type="presOf" srcId="{355D73C1-D305-452B-B910-B1DEDF441278}" destId="{0E635596-1668-447B-8060-8D99794ABB45}" srcOrd="0" destOrd="0" presId="urn:microsoft.com/office/officeart/2005/8/layout/process1"/>
    <dgm:cxn modelId="{709E9B77-22BF-4DD2-AEC3-1CB18FCE6161}" srcId="{B2C15E11-303D-4261-9274-9C95F9DDF51B}" destId="{355D73C1-D305-452B-B910-B1DEDF441278}" srcOrd="0" destOrd="0" parTransId="{AB9BC9C3-E2B8-4C74-8DC7-20707B801BFB}" sibTransId="{5553C3F6-EE0C-4EE3-889B-7AA62BE93101}"/>
    <dgm:cxn modelId="{0ECA6995-91DC-4863-96BF-1EEFB31BB979}" type="presOf" srcId="{B2C15E11-303D-4261-9274-9C95F9DDF51B}" destId="{E60731A4-18EB-4BD2-9063-C92DA058B71E}" srcOrd="0" destOrd="0" presId="urn:microsoft.com/office/officeart/2005/8/layout/process1"/>
    <dgm:cxn modelId="{069C3FA9-96B8-417D-A4EC-AA50DC33AC12}" srcId="{B2C15E11-303D-4261-9274-9C95F9DDF51B}" destId="{1943BD32-A652-48D1-91E8-731DB9A38417}" srcOrd="1" destOrd="0" parTransId="{13F8517B-00B7-466A-B26B-0625B41ED788}" sibTransId="{13B6814A-748E-4061-97B4-824758C95171}"/>
    <dgm:cxn modelId="{FCBF93D2-B4D5-4EB7-A63D-609DF121A360}" type="presOf" srcId="{5553C3F6-EE0C-4EE3-889B-7AA62BE93101}" destId="{255816F5-55D3-4192-9375-D32D70910772}" srcOrd="1" destOrd="0" presId="urn:microsoft.com/office/officeart/2005/8/layout/process1"/>
    <dgm:cxn modelId="{40E84D77-D400-41CD-8F1F-1388DAB4DC05}" type="presParOf" srcId="{E60731A4-18EB-4BD2-9063-C92DA058B71E}" destId="{0E635596-1668-447B-8060-8D99794ABB45}" srcOrd="0" destOrd="0" presId="urn:microsoft.com/office/officeart/2005/8/layout/process1"/>
    <dgm:cxn modelId="{54C1BD1A-93F3-4FE2-9CC1-28551976D130}" type="presParOf" srcId="{E60731A4-18EB-4BD2-9063-C92DA058B71E}" destId="{2D8321B0-BAA0-41A6-A741-1D0E5A371D19}" srcOrd="1" destOrd="0" presId="urn:microsoft.com/office/officeart/2005/8/layout/process1"/>
    <dgm:cxn modelId="{BB1E3514-E979-4234-A871-2BF17303D52E}" type="presParOf" srcId="{2D8321B0-BAA0-41A6-A741-1D0E5A371D19}" destId="{255816F5-55D3-4192-9375-D32D70910772}" srcOrd="0" destOrd="0" presId="urn:microsoft.com/office/officeart/2005/8/layout/process1"/>
    <dgm:cxn modelId="{84492524-9F81-451D-88ED-D94DC15F424E}" type="presParOf" srcId="{E60731A4-18EB-4BD2-9063-C92DA058B71E}" destId="{5563B9B0-5FAE-4E68-B040-EDF67AAC848B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635596-1668-447B-8060-8D99794ABB45}">
      <dsp:nvSpPr>
        <dsp:cNvPr id="0" name=""/>
        <dsp:cNvSpPr/>
      </dsp:nvSpPr>
      <dsp:spPr>
        <a:xfrm>
          <a:off x="4455" y="1738970"/>
          <a:ext cx="1642391" cy="82599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Learning agreement (ISOIS)</a:t>
          </a:r>
        </a:p>
      </dsp:txBody>
      <dsp:txXfrm>
        <a:off x="28648" y="1763163"/>
        <a:ext cx="1594005" cy="777613"/>
      </dsp:txXfrm>
    </dsp:sp>
    <dsp:sp modelId="{2D8321B0-BAA0-41A6-A741-1D0E5A371D19}">
      <dsp:nvSpPr>
        <dsp:cNvPr id="0" name=""/>
        <dsp:cNvSpPr/>
      </dsp:nvSpPr>
      <dsp:spPr>
        <a:xfrm>
          <a:off x="1772882" y="1995686"/>
          <a:ext cx="267194" cy="3125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900" kern="1200"/>
        </a:p>
      </dsp:txBody>
      <dsp:txXfrm>
        <a:off x="1772882" y="2058199"/>
        <a:ext cx="187036" cy="187541"/>
      </dsp:txXfrm>
    </dsp:sp>
    <dsp:sp modelId="{5563B9B0-5FAE-4E68-B040-EDF67AAC848B}">
      <dsp:nvSpPr>
        <dsp:cNvPr id="0" name=""/>
        <dsp:cNvSpPr/>
      </dsp:nvSpPr>
      <dsp:spPr>
        <a:xfrm>
          <a:off x="2150988" y="1738970"/>
          <a:ext cx="1986140" cy="825999"/>
        </a:xfrm>
        <a:prstGeom prst="roundRect">
          <a:avLst>
            <a:gd name="adj" fmla="val 10000"/>
          </a:avLst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Document server FF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-Dokumentový server-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(IS)</a:t>
          </a:r>
        </a:p>
      </dsp:txBody>
      <dsp:txXfrm>
        <a:off x="2175181" y="1763163"/>
        <a:ext cx="1937754" cy="777613"/>
      </dsp:txXfrm>
    </dsp:sp>
    <dsp:sp modelId="{A734B8BE-CE3C-4BD9-ABA1-66C335AB4E76}">
      <dsp:nvSpPr>
        <dsp:cNvPr id="0" name=""/>
        <dsp:cNvSpPr/>
      </dsp:nvSpPr>
      <dsp:spPr>
        <a:xfrm>
          <a:off x="4267105" y="1995686"/>
          <a:ext cx="275550" cy="3125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900" kern="1200"/>
        </a:p>
      </dsp:txBody>
      <dsp:txXfrm>
        <a:off x="4267105" y="2058199"/>
        <a:ext cx="192885" cy="187541"/>
      </dsp:txXfrm>
    </dsp:sp>
    <dsp:sp modelId="{40517F57-77E5-4372-BD39-64C222EF1C17}">
      <dsp:nvSpPr>
        <dsp:cNvPr id="0" name=""/>
        <dsp:cNvSpPr/>
      </dsp:nvSpPr>
      <dsp:spPr>
        <a:xfrm>
          <a:off x="4657034" y="1738970"/>
          <a:ext cx="1800755" cy="825999"/>
        </a:xfrm>
        <a:prstGeom prst="roundRect">
          <a:avLst>
            <a:gd name="adj" fmla="val 10000"/>
          </a:avLst>
        </a:prstGeom>
        <a:solidFill>
          <a:srgbClr val="4BC8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Internship and Stays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-Evidence údajů-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(IS)</a:t>
          </a:r>
          <a:endParaRPr lang="cs-CZ" sz="1100" kern="1200"/>
        </a:p>
      </dsp:txBody>
      <dsp:txXfrm>
        <a:off x="4681227" y="1763163"/>
        <a:ext cx="1752369" cy="777613"/>
      </dsp:txXfrm>
    </dsp:sp>
    <dsp:sp modelId="{D3639D49-1BB0-4171-A8DB-A36A382AB2E8}">
      <dsp:nvSpPr>
        <dsp:cNvPr id="0" name=""/>
        <dsp:cNvSpPr/>
      </dsp:nvSpPr>
      <dsp:spPr>
        <a:xfrm>
          <a:off x="6580998" y="1995686"/>
          <a:ext cx="261201" cy="3125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900" kern="1200"/>
        </a:p>
      </dsp:txBody>
      <dsp:txXfrm>
        <a:off x="6580998" y="2058199"/>
        <a:ext cx="182841" cy="187541"/>
      </dsp:txXfrm>
    </dsp:sp>
    <dsp:sp modelId="{BD04B0EF-81D2-4261-A12B-B3E43251E76A}">
      <dsp:nvSpPr>
        <dsp:cNvPr id="0" name=""/>
        <dsp:cNvSpPr/>
      </dsp:nvSpPr>
      <dsp:spPr>
        <a:xfrm>
          <a:off x="6950622" y="1738970"/>
          <a:ext cx="1526237" cy="825999"/>
        </a:xfrm>
        <a:prstGeom prst="roundRect">
          <a:avLst>
            <a:gd name="adj" fmla="val 10000"/>
          </a:avLst>
        </a:prstGeom>
        <a:solidFill>
          <a:srgbClr val="4BC8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Document Office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-Úřadovna-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(IS)</a:t>
          </a:r>
          <a:endParaRPr lang="cs-CZ" sz="1100" kern="1200"/>
        </a:p>
      </dsp:txBody>
      <dsp:txXfrm>
        <a:off x="6974815" y="1763163"/>
        <a:ext cx="1477851" cy="7776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635596-1668-447B-8060-8D99794ABB45}">
      <dsp:nvSpPr>
        <dsp:cNvPr id="0" name=""/>
        <dsp:cNvSpPr/>
      </dsp:nvSpPr>
      <dsp:spPr>
        <a:xfrm>
          <a:off x="4455" y="1738970"/>
          <a:ext cx="1642391" cy="82599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Learning agreement (ISOIS)</a:t>
          </a:r>
        </a:p>
      </dsp:txBody>
      <dsp:txXfrm>
        <a:off x="28648" y="1763163"/>
        <a:ext cx="1594005" cy="777613"/>
      </dsp:txXfrm>
    </dsp:sp>
    <dsp:sp modelId="{2D8321B0-BAA0-41A6-A741-1D0E5A371D19}">
      <dsp:nvSpPr>
        <dsp:cNvPr id="0" name=""/>
        <dsp:cNvSpPr/>
      </dsp:nvSpPr>
      <dsp:spPr>
        <a:xfrm>
          <a:off x="1772882" y="1995686"/>
          <a:ext cx="267194" cy="3125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900" kern="1200"/>
        </a:p>
      </dsp:txBody>
      <dsp:txXfrm>
        <a:off x="1772882" y="2058199"/>
        <a:ext cx="187036" cy="187541"/>
      </dsp:txXfrm>
    </dsp:sp>
    <dsp:sp modelId="{5563B9B0-5FAE-4E68-B040-EDF67AAC848B}">
      <dsp:nvSpPr>
        <dsp:cNvPr id="0" name=""/>
        <dsp:cNvSpPr/>
      </dsp:nvSpPr>
      <dsp:spPr>
        <a:xfrm>
          <a:off x="2150988" y="1738970"/>
          <a:ext cx="1986140" cy="825999"/>
        </a:xfrm>
        <a:prstGeom prst="roundRect">
          <a:avLst>
            <a:gd name="adj" fmla="val 10000"/>
          </a:avLst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Document server FF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-Dokumentový server-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kern="1200"/>
            <a:t>(IS)</a:t>
          </a:r>
        </a:p>
      </dsp:txBody>
      <dsp:txXfrm>
        <a:off x="2175181" y="1763163"/>
        <a:ext cx="1937754" cy="777613"/>
      </dsp:txXfrm>
    </dsp:sp>
    <dsp:sp modelId="{A734B8BE-CE3C-4BD9-ABA1-66C335AB4E76}">
      <dsp:nvSpPr>
        <dsp:cNvPr id="0" name=""/>
        <dsp:cNvSpPr/>
      </dsp:nvSpPr>
      <dsp:spPr>
        <a:xfrm>
          <a:off x="4267105" y="1995686"/>
          <a:ext cx="275550" cy="3125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900" kern="1200"/>
        </a:p>
      </dsp:txBody>
      <dsp:txXfrm>
        <a:off x="4267105" y="2058199"/>
        <a:ext cx="192885" cy="187541"/>
      </dsp:txXfrm>
    </dsp:sp>
    <dsp:sp modelId="{40517F57-77E5-4372-BD39-64C222EF1C17}">
      <dsp:nvSpPr>
        <dsp:cNvPr id="0" name=""/>
        <dsp:cNvSpPr/>
      </dsp:nvSpPr>
      <dsp:spPr>
        <a:xfrm>
          <a:off x="4657034" y="1738970"/>
          <a:ext cx="1800755" cy="825999"/>
        </a:xfrm>
        <a:prstGeom prst="roundRect">
          <a:avLst>
            <a:gd name="adj" fmla="val 10000"/>
          </a:avLst>
        </a:prstGeom>
        <a:solidFill>
          <a:srgbClr val="4BC8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Internship and Stays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-Evidence údajů-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(IS)</a:t>
          </a:r>
          <a:endParaRPr lang="cs-CZ" sz="1100" kern="1200"/>
        </a:p>
      </dsp:txBody>
      <dsp:txXfrm>
        <a:off x="4681227" y="1763163"/>
        <a:ext cx="1752369" cy="777613"/>
      </dsp:txXfrm>
    </dsp:sp>
    <dsp:sp modelId="{D3639D49-1BB0-4171-A8DB-A36A382AB2E8}">
      <dsp:nvSpPr>
        <dsp:cNvPr id="0" name=""/>
        <dsp:cNvSpPr/>
      </dsp:nvSpPr>
      <dsp:spPr>
        <a:xfrm>
          <a:off x="6580998" y="1995686"/>
          <a:ext cx="261201" cy="3125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900" kern="1200"/>
        </a:p>
      </dsp:txBody>
      <dsp:txXfrm>
        <a:off x="6580998" y="2058199"/>
        <a:ext cx="182841" cy="187541"/>
      </dsp:txXfrm>
    </dsp:sp>
    <dsp:sp modelId="{BD04B0EF-81D2-4261-A12B-B3E43251E76A}">
      <dsp:nvSpPr>
        <dsp:cNvPr id="0" name=""/>
        <dsp:cNvSpPr/>
      </dsp:nvSpPr>
      <dsp:spPr>
        <a:xfrm>
          <a:off x="6950622" y="1738970"/>
          <a:ext cx="1526237" cy="825999"/>
        </a:xfrm>
        <a:prstGeom prst="roundRect">
          <a:avLst>
            <a:gd name="adj" fmla="val 10000"/>
          </a:avLst>
        </a:prstGeom>
        <a:solidFill>
          <a:srgbClr val="4BC8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Document Office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-Úřadovna-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100" b="0" i="0" kern="1200"/>
            <a:t>(IS)</a:t>
          </a:r>
          <a:endParaRPr lang="cs-CZ" sz="1100" kern="1200"/>
        </a:p>
      </dsp:txBody>
      <dsp:txXfrm>
        <a:off x="6974815" y="1763163"/>
        <a:ext cx="1477851" cy="7776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635596-1668-447B-8060-8D99794ABB45}">
      <dsp:nvSpPr>
        <dsp:cNvPr id="0" name=""/>
        <dsp:cNvSpPr/>
      </dsp:nvSpPr>
      <dsp:spPr>
        <a:xfrm>
          <a:off x="1775" y="1276668"/>
          <a:ext cx="2573541" cy="937902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600" kern="1200"/>
            <a:t>Confirmation of studies</a:t>
          </a:r>
        </a:p>
      </dsp:txBody>
      <dsp:txXfrm>
        <a:off x="29245" y="1304138"/>
        <a:ext cx="2518601" cy="882962"/>
      </dsp:txXfrm>
    </dsp:sp>
    <dsp:sp modelId="{2D8321B0-BAA0-41A6-A741-1D0E5A371D19}">
      <dsp:nvSpPr>
        <dsp:cNvPr id="0" name=""/>
        <dsp:cNvSpPr/>
      </dsp:nvSpPr>
      <dsp:spPr>
        <a:xfrm>
          <a:off x="3050271" y="1156676"/>
          <a:ext cx="1006903" cy="1177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2100" kern="1200"/>
        </a:p>
      </dsp:txBody>
      <dsp:txXfrm>
        <a:off x="3050271" y="1392253"/>
        <a:ext cx="704832" cy="706733"/>
      </dsp:txXfrm>
    </dsp:sp>
    <dsp:sp modelId="{5563B9B0-5FAE-4E68-B040-EDF67AAC848B}">
      <dsp:nvSpPr>
        <dsp:cNvPr id="0" name=""/>
        <dsp:cNvSpPr/>
      </dsp:nvSpPr>
      <dsp:spPr>
        <a:xfrm>
          <a:off x="4475134" y="1248228"/>
          <a:ext cx="2382799" cy="994782"/>
        </a:xfrm>
        <a:prstGeom prst="roundRect">
          <a:avLst>
            <a:gd name="adj" fmla="val 10000"/>
          </a:avLst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600" kern="1200"/>
            <a:t>Final report</a:t>
          </a:r>
        </a:p>
      </dsp:txBody>
      <dsp:txXfrm>
        <a:off x="4504270" y="1277364"/>
        <a:ext cx="2324527" cy="9365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/>
          </a:p>
        </p:txBody>
      </p:sp>
      <p:sp>
        <p:nvSpPr>
          <p:cNvPr id="1003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1003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34D9CB-1186-4E97-85EF-EEFDD3E78B1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451449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 altLang="cs-CZ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cs-CZ" altLang="cs-CZ"/>
          </a:p>
        </p:txBody>
      </p:sp>
      <p:sp>
        <p:nvSpPr>
          <p:cNvPr id="1024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 altLang="cs-CZ"/>
          </a:p>
        </p:txBody>
      </p:sp>
      <p:sp>
        <p:nvSpPr>
          <p:cNvPr id="1024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061A6D36-8CFB-40FE-8D60-D2050488125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88111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530193B-564F-4854-8A52-728F3FB19C85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603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8587455-5AC3-4F6B-BE52-826326AFD3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3A84368-F699-48A6-8383-4822D7F23B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E708CC-0C3F-4567-9698-B54C0F35BD31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7" name="Nadpis 6">
            <a:extLst>
              <a:ext uri="{FF2B5EF4-FFF2-40B4-BE49-F238E27FC236}">
                <a16:creationId xmlns:a16="http://schemas.microsoft.com/office/drawing/2014/main" id="{322FA9F0-97E4-45C3-84A8-592F85A6A3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8877" y="2900365"/>
            <a:ext cx="8521200" cy="1171580"/>
          </a:xfrm>
        </p:spPr>
        <p:txBody>
          <a:bodyPr anchor="t"/>
          <a:lstStyle>
            <a:lvl1pPr algn="l">
              <a:lnSpc>
                <a:spcPts val="3300"/>
              </a:lnSpc>
              <a:defRPr sz="3300"/>
            </a:lvl1pPr>
          </a:lstStyle>
          <a:p>
            <a:r>
              <a:rPr lang="en-GB" noProof="0" dirty="0"/>
              <a:t>Click here to insert title</a:t>
            </a:r>
          </a:p>
        </p:txBody>
      </p:sp>
      <p:sp>
        <p:nvSpPr>
          <p:cNvPr id="8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298877" y="4116403"/>
            <a:ext cx="8521200" cy="698497"/>
          </a:xfrm>
        </p:spPr>
        <p:txBody>
          <a:bodyPr anchor="t"/>
          <a:lstStyle>
            <a:lvl1pPr marL="0" indent="0" algn="l">
              <a:buNone/>
              <a:defRPr lang="cs-CZ" sz="1800" b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lvl="0"/>
            <a:r>
              <a:rPr lang="en-GB" noProof="0" dirty="0"/>
              <a:t>Click here to insert subtitle</a:t>
            </a:r>
          </a:p>
        </p:txBody>
      </p:sp>
      <p:pic>
        <p:nvPicPr>
          <p:cNvPr id="6" name="Grafický objekt 5">
            <a:extLst>
              <a:ext uri="{FF2B5EF4-FFF2-40B4-BE49-F238E27FC236}">
                <a16:creationId xmlns:a16="http://schemas.microsoft.com/office/drawing/2014/main" id="{601D3E6C-8A25-405E-A952-4F92A22C63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541" y="414000"/>
            <a:ext cx="1555860" cy="106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3841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32" userDrawn="1">
          <p15:clr>
            <a:srgbClr val="FBAE40"/>
          </p15:clr>
        </p15:guide>
        <p15:guide id="2" pos="17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>
          <a:xfrm>
            <a:off x="540000" y="6228000"/>
            <a:ext cx="5940000" cy="252000"/>
          </a:xfrm>
        </p:spPr>
        <p:txBody>
          <a:bodyPr/>
          <a:lstStyle>
            <a:lvl1pPr>
              <a:defRPr sz="900"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970407D-EE58-4A0B-824B-1D3AE42DD9CF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13" name="Nadpis 12">
            <a:extLst>
              <a:ext uri="{FF2B5EF4-FFF2-40B4-BE49-F238E27FC236}">
                <a16:creationId xmlns:a16="http://schemas.microsoft.com/office/drawing/2014/main" id="{6B0440B8-6781-4DF7-853B-03D5855A8C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/>
              <a:t>Click here to insert heading</a:t>
            </a:r>
            <a:endParaRPr lang="cs-CZ" dirty="0"/>
          </a:p>
        </p:txBody>
      </p:sp>
      <p:sp>
        <p:nvSpPr>
          <p:cNvPr id="8" name="Zástupný symbol pro obsah 2">
            <a:extLst>
              <a:ext uri="{FF2B5EF4-FFF2-40B4-BE49-F238E27FC236}">
                <a16:creationId xmlns:a16="http://schemas.microsoft.com/office/drawing/2014/main" id="{390E4E2C-8A81-45F0-A5ED-59F1EE588AF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692002"/>
            <a:ext cx="8064900" cy="4139998"/>
          </a:xfrm>
          <a:prstGeom prst="rect">
            <a:avLst/>
          </a:prstGeom>
        </p:spPr>
        <p:txBody>
          <a:bodyPr/>
          <a:lstStyle>
            <a:lvl1pPr marL="189000" indent="-135000">
              <a:lnSpc>
                <a:spcPts val="2700"/>
              </a:lnSpc>
              <a:buClr>
                <a:schemeClr val="tx2"/>
              </a:buClr>
              <a:buSzPct val="100000"/>
              <a:buFont typeface="Arial" panose="020B0604020202020204" pitchFamily="34" charset="0"/>
              <a:buChar char="̶"/>
              <a:defRPr b="0"/>
            </a:lvl1pPr>
            <a:lvl2pPr marL="378000" indent="-1350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̶"/>
              <a:defRPr sz="1500"/>
            </a:lvl2pPr>
            <a:lvl3pPr marL="685800" indent="0">
              <a:lnSpc>
                <a:spcPct val="100000"/>
              </a:lnSpc>
              <a:buNone/>
              <a:defRPr sz="1200"/>
            </a:lvl3pPr>
          </a:lstStyle>
          <a:p>
            <a:pPr lvl="0"/>
            <a:r>
              <a:rPr lang="en-GB" noProof="0" dirty="0"/>
              <a:t>Click here to insert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7" name="Grafický objekt 2">
            <a:extLst>
              <a:ext uri="{FF2B5EF4-FFF2-40B4-BE49-F238E27FC236}">
                <a16:creationId xmlns:a16="http://schemas.microsoft.com/office/drawing/2014/main" id="{8D8B58FE-75DC-DB4C-99A2-18CC90C26D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2295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97" userDrawn="1">
          <p15:clr>
            <a:srgbClr val="FBAE40"/>
          </p15:clr>
        </p15:guide>
        <p15:guide id="2" pos="329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, subheading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z="900"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970407D-EE58-4A0B-824B-1D3AE42DD9CF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7" name="Zástupný symbol pro text 7">
            <a:extLst>
              <a:ext uri="{FF2B5EF4-FFF2-40B4-BE49-F238E27FC236}">
                <a16:creationId xmlns:a16="http://schemas.microsoft.com/office/drawing/2014/main" id="{9F610B39-FB78-4767-BA31-C3D4E7D5586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0544" y="1296001"/>
            <a:ext cx="8064104" cy="271576"/>
          </a:xfrm>
        </p:spPr>
        <p:txBody>
          <a:bodyPr lIns="0" tIns="0" rIns="0" bIns="0">
            <a:noAutofit/>
          </a:bodyPr>
          <a:lstStyle>
            <a:lvl1pPr algn="l">
              <a:lnSpc>
                <a:spcPts val="1725"/>
              </a:lnSpc>
              <a:defRPr sz="15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here to insert subheading</a:t>
            </a:r>
          </a:p>
        </p:txBody>
      </p:sp>
      <p:sp>
        <p:nvSpPr>
          <p:cNvPr id="13" name="Nadpis 12">
            <a:extLst>
              <a:ext uri="{FF2B5EF4-FFF2-40B4-BE49-F238E27FC236}">
                <a16:creationId xmlns:a16="http://schemas.microsoft.com/office/drawing/2014/main" id="{6B0440B8-6781-4DF7-853B-03D5855A8C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/>
              <a:t>Click here to insert heading</a:t>
            </a:r>
            <a:endParaRPr lang="cs-CZ" dirty="0"/>
          </a:p>
        </p:txBody>
      </p:sp>
      <p:sp>
        <p:nvSpPr>
          <p:cNvPr id="10" name="Zástupný symbol pro obsah 2">
            <a:extLst>
              <a:ext uri="{FF2B5EF4-FFF2-40B4-BE49-F238E27FC236}">
                <a16:creationId xmlns:a16="http://schemas.microsoft.com/office/drawing/2014/main" id="{5CA9AC87-D3DE-408C-9471-D419F474834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692002"/>
            <a:ext cx="8064900" cy="4139998"/>
          </a:xfrm>
          <a:prstGeom prst="rect">
            <a:avLst/>
          </a:prstGeom>
        </p:spPr>
        <p:txBody>
          <a:bodyPr/>
          <a:lstStyle>
            <a:lvl1pPr marL="189000" indent="-135000">
              <a:lnSpc>
                <a:spcPts val="2700"/>
              </a:lnSpc>
              <a:buClr>
                <a:schemeClr val="tx2"/>
              </a:buClr>
              <a:buSzPct val="100000"/>
              <a:buFont typeface="Arial" panose="020B0604020202020204" pitchFamily="34" charset="0"/>
              <a:buChar char="̶"/>
              <a:defRPr b="0"/>
            </a:lvl1pPr>
            <a:lvl2pPr marL="378000" indent="-1350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̶"/>
              <a:defRPr sz="1500"/>
            </a:lvl2pPr>
            <a:lvl3pPr marL="685800" indent="0">
              <a:lnSpc>
                <a:spcPct val="100000"/>
              </a:lnSpc>
              <a:buNone/>
              <a:defRPr sz="1200"/>
            </a:lvl3pPr>
          </a:lstStyle>
          <a:p>
            <a:pPr lvl="0"/>
            <a:r>
              <a:rPr lang="en-GB" noProof="0" dirty="0"/>
              <a:t>Click here to insert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8" name="Grafický objekt 2">
            <a:extLst>
              <a:ext uri="{FF2B5EF4-FFF2-40B4-BE49-F238E27FC236}">
                <a16:creationId xmlns:a16="http://schemas.microsoft.com/office/drawing/2014/main" id="{9722CEBB-7EF2-B14A-93B5-140CE23935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428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and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ABDE9BC5-EE25-44B2-8081-F2B94BAA68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/>
              <a:t>Click here to insert heading</a:t>
            </a:r>
            <a:endParaRPr lang="cs-CZ" dirty="0"/>
          </a:p>
        </p:txBody>
      </p:sp>
      <p:sp>
        <p:nvSpPr>
          <p:cNvPr id="8" name="Zástupný symbol pro obsah 2">
            <a:extLst>
              <a:ext uri="{FF2B5EF4-FFF2-40B4-BE49-F238E27FC236}">
                <a16:creationId xmlns:a16="http://schemas.microsoft.com/office/drawing/2014/main" id="{1D440DD4-5185-4C05-8E91-80CB3DC67394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540000" y="1701505"/>
            <a:ext cx="3914999" cy="4139998"/>
          </a:xfrm>
          <a:prstGeom prst="rect">
            <a:avLst/>
          </a:prstGeom>
        </p:spPr>
        <p:txBody>
          <a:bodyPr/>
          <a:lstStyle>
            <a:lvl1pPr marL="189000" indent="-135000">
              <a:lnSpc>
                <a:spcPts val="2700"/>
              </a:lnSpc>
              <a:buClr>
                <a:schemeClr val="tx2"/>
              </a:buClr>
              <a:buSzPct val="100000"/>
              <a:buFont typeface="Arial" panose="020B0604020202020204" pitchFamily="34" charset="0"/>
              <a:buChar char="̶"/>
              <a:defRPr b="0"/>
            </a:lvl1pPr>
            <a:lvl2pPr marL="378000" indent="-1350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̶"/>
              <a:defRPr sz="1500"/>
            </a:lvl2pPr>
            <a:lvl3pPr marL="685800" indent="0">
              <a:lnSpc>
                <a:spcPct val="100000"/>
              </a:lnSpc>
              <a:buNone/>
              <a:defRPr sz="1200"/>
            </a:lvl3pPr>
          </a:lstStyle>
          <a:p>
            <a:pPr lvl="0"/>
            <a:r>
              <a:rPr lang="en-GB" noProof="0" dirty="0"/>
              <a:t>Click here to insert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9" name="Zástupný symbol pro obsah 2">
            <a:extLst>
              <a:ext uri="{FF2B5EF4-FFF2-40B4-BE49-F238E27FC236}">
                <a16:creationId xmlns:a16="http://schemas.microsoft.com/office/drawing/2014/main" id="{91531ABC-E456-4507-A022-87C2E3C7A2AA}"/>
              </a:ext>
            </a:extLst>
          </p:cNvPr>
          <p:cNvSpPr>
            <a:spLocks noGrp="1"/>
          </p:cNvSpPr>
          <p:nvPr>
            <p:ph idx="30" hasCustomPrompt="1"/>
          </p:nvPr>
        </p:nvSpPr>
        <p:spPr>
          <a:xfrm>
            <a:off x="4688460" y="1701505"/>
            <a:ext cx="3914999" cy="4139998"/>
          </a:xfrm>
          <a:prstGeom prst="rect">
            <a:avLst/>
          </a:prstGeom>
        </p:spPr>
        <p:txBody>
          <a:bodyPr/>
          <a:lstStyle>
            <a:lvl1pPr marL="189000" indent="-135000">
              <a:lnSpc>
                <a:spcPts val="2700"/>
              </a:lnSpc>
              <a:buClr>
                <a:schemeClr val="tx2"/>
              </a:buClr>
              <a:buSzPct val="100000"/>
              <a:buFont typeface="Arial" panose="020B0604020202020204" pitchFamily="34" charset="0"/>
              <a:buChar char="̶"/>
              <a:defRPr b="0"/>
            </a:lvl1pPr>
            <a:lvl2pPr marL="378000" indent="-1350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̶"/>
              <a:defRPr sz="1500"/>
            </a:lvl2pPr>
            <a:lvl3pPr marL="685800" indent="0">
              <a:lnSpc>
                <a:spcPct val="100000"/>
              </a:lnSpc>
              <a:buNone/>
              <a:defRPr sz="1200"/>
            </a:lvl3pPr>
          </a:lstStyle>
          <a:p>
            <a:pPr lvl="0"/>
            <a:r>
              <a:rPr lang="en-GB" noProof="0" dirty="0"/>
              <a:t>Click here to insert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11" name="Grafický objekt 2">
            <a:extLst>
              <a:ext uri="{FF2B5EF4-FFF2-40B4-BE49-F238E27FC236}">
                <a16:creationId xmlns:a16="http://schemas.microsoft.com/office/drawing/2014/main" id="{7747F1E9-5F74-5145-AE58-18E274DA40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739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57" userDrawn="1">
          <p15:clr>
            <a:srgbClr val="FBAE40"/>
          </p15:clr>
        </p15:guide>
        <p15:guide id="2" pos="543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, subheading and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16" name="Zástupný symbol pro text 7">
            <a:extLst>
              <a:ext uri="{FF2B5EF4-FFF2-40B4-BE49-F238E27FC236}">
                <a16:creationId xmlns:a16="http://schemas.microsoft.com/office/drawing/2014/main" id="{9F610B39-FB78-4767-BA31-C3D4E7D5586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40544" y="1296001"/>
            <a:ext cx="3915000" cy="271576"/>
          </a:xfrm>
        </p:spPr>
        <p:txBody>
          <a:bodyPr lIns="0" tIns="0" rIns="0" bIns="0">
            <a:noAutofit/>
          </a:bodyPr>
          <a:lstStyle>
            <a:lvl1pPr algn="l">
              <a:lnSpc>
                <a:spcPts val="1725"/>
              </a:lnSpc>
              <a:defRPr sz="15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here to insert subheading</a:t>
            </a:r>
          </a:p>
        </p:txBody>
      </p:sp>
      <p:sp>
        <p:nvSpPr>
          <p:cNvPr id="18" name="Nadpis 12">
            <a:extLst>
              <a:ext uri="{FF2B5EF4-FFF2-40B4-BE49-F238E27FC236}">
                <a16:creationId xmlns:a16="http://schemas.microsoft.com/office/drawing/2014/main" id="{6B0440B8-6781-4DF7-853B-03D5855A8C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720000"/>
            <a:ext cx="8064900" cy="451576"/>
          </a:xfrm>
        </p:spPr>
        <p:txBody>
          <a:bodyPr/>
          <a:lstStyle/>
          <a:p>
            <a:r>
              <a:rPr lang="en-GB" noProof="0" dirty="0"/>
              <a:t>Click here to insert heading</a:t>
            </a:r>
            <a:endParaRPr lang="cs-CZ" dirty="0"/>
          </a:p>
        </p:txBody>
      </p:sp>
      <p:sp>
        <p:nvSpPr>
          <p:cNvPr id="21" name="Zástupný symbol pro text 7">
            <a:extLst>
              <a:ext uri="{FF2B5EF4-FFF2-40B4-BE49-F238E27FC236}">
                <a16:creationId xmlns:a16="http://schemas.microsoft.com/office/drawing/2014/main" id="{9F610B39-FB78-4767-BA31-C3D4E7D558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88459" y="1290515"/>
            <a:ext cx="3915000" cy="271576"/>
          </a:xfrm>
        </p:spPr>
        <p:txBody>
          <a:bodyPr lIns="0" tIns="0" rIns="0" bIns="0">
            <a:noAutofit/>
          </a:bodyPr>
          <a:lstStyle>
            <a:lvl1pPr algn="l">
              <a:lnSpc>
                <a:spcPts val="1725"/>
              </a:lnSpc>
              <a:defRPr sz="15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here to insert subheading</a:t>
            </a:r>
          </a:p>
        </p:txBody>
      </p:sp>
      <p:sp>
        <p:nvSpPr>
          <p:cNvPr id="11" name="Zástupný symbol pro obsah 2">
            <a:extLst>
              <a:ext uri="{FF2B5EF4-FFF2-40B4-BE49-F238E27FC236}">
                <a16:creationId xmlns:a16="http://schemas.microsoft.com/office/drawing/2014/main" id="{D7707F6E-62D9-4ACE-A33C-A5E15E5CDF75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540000" y="1701505"/>
            <a:ext cx="3914999" cy="4139998"/>
          </a:xfrm>
          <a:prstGeom prst="rect">
            <a:avLst/>
          </a:prstGeom>
        </p:spPr>
        <p:txBody>
          <a:bodyPr/>
          <a:lstStyle>
            <a:lvl1pPr marL="189000" indent="-135000">
              <a:lnSpc>
                <a:spcPts val="2700"/>
              </a:lnSpc>
              <a:buClr>
                <a:schemeClr val="tx2"/>
              </a:buClr>
              <a:buSzPct val="100000"/>
              <a:buFont typeface="Arial" panose="020B0604020202020204" pitchFamily="34" charset="0"/>
              <a:buChar char="̶"/>
              <a:defRPr b="0"/>
            </a:lvl1pPr>
            <a:lvl2pPr marL="378000" indent="-1350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̶"/>
              <a:defRPr sz="1500"/>
            </a:lvl2pPr>
            <a:lvl3pPr marL="685800" indent="0">
              <a:lnSpc>
                <a:spcPct val="100000"/>
              </a:lnSpc>
              <a:buNone/>
              <a:defRPr sz="1200"/>
            </a:lvl3pPr>
          </a:lstStyle>
          <a:p>
            <a:pPr lvl="0"/>
            <a:r>
              <a:rPr lang="en-GB" noProof="0" dirty="0"/>
              <a:t>Click here to insert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3" name="Zástupný symbol pro obsah 2">
            <a:extLst>
              <a:ext uri="{FF2B5EF4-FFF2-40B4-BE49-F238E27FC236}">
                <a16:creationId xmlns:a16="http://schemas.microsoft.com/office/drawing/2014/main" id="{911B9D34-B8F8-4804-B959-27E40687C897}"/>
              </a:ext>
            </a:extLst>
          </p:cNvPr>
          <p:cNvSpPr>
            <a:spLocks noGrp="1"/>
          </p:cNvSpPr>
          <p:nvPr>
            <p:ph idx="30" hasCustomPrompt="1"/>
          </p:nvPr>
        </p:nvSpPr>
        <p:spPr>
          <a:xfrm>
            <a:off x="4688460" y="1701505"/>
            <a:ext cx="3914999" cy="4139998"/>
          </a:xfrm>
          <a:prstGeom prst="rect">
            <a:avLst/>
          </a:prstGeom>
        </p:spPr>
        <p:txBody>
          <a:bodyPr/>
          <a:lstStyle>
            <a:lvl1pPr marL="189000" indent="-135000">
              <a:lnSpc>
                <a:spcPts val="2700"/>
              </a:lnSpc>
              <a:buClr>
                <a:schemeClr val="tx2"/>
              </a:buClr>
              <a:buSzPct val="100000"/>
              <a:buFont typeface="Arial" panose="020B0604020202020204" pitchFamily="34" charset="0"/>
              <a:buChar char="̶"/>
              <a:defRPr b="0"/>
            </a:lvl1pPr>
            <a:lvl2pPr marL="378000" indent="-1350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̶"/>
              <a:defRPr sz="1500"/>
            </a:lvl2pPr>
            <a:lvl3pPr marL="685800" indent="0">
              <a:lnSpc>
                <a:spcPct val="100000"/>
              </a:lnSpc>
              <a:buNone/>
              <a:defRPr sz="1200"/>
            </a:lvl3pPr>
          </a:lstStyle>
          <a:p>
            <a:pPr lvl="0"/>
            <a:r>
              <a:rPr lang="en-GB" noProof="0" dirty="0"/>
              <a:t>Click here to insert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12" name="Grafický objekt 2">
            <a:extLst>
              <a:ext uri="{FF2B5EF4-FFF2-40B4-BE49-F238E27FC236}">
                <a16:creationId xmlns:a16="http://schemas.microsoft.com/office/drawing/2014/main" id="{36913CA8-5CD8-6741-B965-EC6895A5F5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1684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8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, subheading, 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8DF9A9-CF6E-49C8-A8BC-74FDF24B8C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Click here to insert heading</a:t>
            </a:r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E1D20B9-1A33-484F-AB08-D95E85A9CB2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7A2EACA-93F7-4696-A84F-C07E4801CB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E708CC-0C3F-4567-9698-B54C0F35BD31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7" name="Zástupný symbol pro obsah 2">
            <a:extLst>
              <a:ext uri="{FF2B5EF4-FFF2-40B4-BE49-F238E27FC236}">
                <a16:creationId xmlns:a16="http://schemas.microsoft.com/office/drawing/2014/main" id="{45EA606A-B012-497D-A062-93B4C5E7BD3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10802" y="2596846"/>
            <a:ext cx="3094099" cy="3208441"/>
          </a:xfrm>
          <a:prstGeom prst="rect">
            <a:avLst/>
          </a:prstGeom>
        </p:spPr>
        <p:txBody>
          <a:bodyPr/>
          <a:lstStyle>
            <a:lvl1pPr marL="189000" indent="-135000">
              <a:lnSpc>
                <a:spcPts val="2700"/>
              </a:lnSpc>
              <a:buClr>
                <a:schemeClr val="tx2"/>
              </a:buClr>
              <a:buSzPct val="100000"/>
              <a:buFont typeface="Arial" panose="020B0604020202020204" pitchFamily="34" charset="0"/>
              <a:buChar char="̶"/>
              <a:defRPr sz="1500" b="0"/>
            </a:lvl1pPr>
            <a:lvl2pPr marL="378000" indent="-1350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̶"/>
              <a:defRPr sz="1500"/>
            </a:lvl2pPr>
            <a:lvl3pPr marL="685800" indent="0">
              <a:lnSpc>
                <a:spcPct val="100000"/>
              </a:lnSpc>
              <a:buNone/>
              <a:defRPr sz="1200"/>
            </a:lvl3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8" name="Zástupný symbol pro obrázek 7">
            <a:extLst>
              <a:ext uri="{FF2B5EF4-FFF2-40B4-BE49-F238E27FC236}">
                <a16:creationId xmlns:a16="http://schemas.microsoft.com/office/drawing/2014/main" id="{55454331-9726-47EA-9406-7071E2CA33D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47132" y="1665288"/>
            <a:ext cx="4655843" cy="4139998"/>
          </a:xfrm>
        </p:spPr>
        <p:txBody>
          <a:bodyPr anchor="ctr"/>
          <a:lstStyle>
            <a:lvl1pPr algn="ctr">
              <a:defRPr>
                <a:solidFill>
                  <a:srgbClr val="0000DC"/>
                </a:solidFill>
              </a:defRPr>
            </a:lvl1pPr>
          </a:lstStyle>
          <a:p>
            <a:r>
              <a:rPr lang="en-GB" noProof="0" dirty="0"/>
              <a:t>Click here to insert image</a:t>
            </a:r>
          </a:p>
        </p:txBody>
      </p:sp>
      <p:sp>
        <p:nvSpPr>
          <p:cNvPr id="11" name="Zástupný symbol pro text 7">
            <a:extLst>
              <a:ext uri="{FF2B5EF4-FFF2-40B4-BE49-F238E27FC236}">
                <a16:creationId xmlns:a16="http://schemas.microsoft.com/office/drawing/2014/main" id="{B0741B4D-1AE5-4AB1-8AD2-5E6FAC7F6F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0544" y="1296001"/>
            <a:ext cx="8064104" cy="271576"/>
          </a:xfrm>
        </p:spPr>
        <p:txBody>
          <a:bodyPr lIns="0" tIns="0" rIns="0" bIns="0">
            <a:noAutofit/>
          </a:bodyPr>
          <a:lstStyle>
            <a:lvl1pPr algn="l">
              <a:lnSpc>
                <a:spcPts val="1725"/>
              </a:lnSpc>
              <a:defRPr sz="15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here to insert subheading</a:t>
            </a:r>
          </a:p>
        </p:txBody>
      </p:sp>
      <p:pic>
        <p:nvPicPr>
          <p:cNvPr id="10" name="Grafický objekt 2">
            <a:extLst>
              <a:ext uri="{FF2B5EF4-FFF2-40B4-BE49-F238E27FC236}">
                <a16:creationId xmlns:a16="http://schemas.microsoft.com/office/drawing/2014/main" id="{26B9AA47-7FFC-EB4E-A6D6-EA831EE1D87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835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, subheading and 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sah 12">
            <a:extLst>
              <a:ext uri="{FF2B5EF4-FFF2-40B4-BE49-F238E27FC236}">
                <a16:creationId xmlns:a16="http://schemas.microsoft.com/office/drawing/2014/main" id="{548D6DE9-EB16-4D0A-9F96-DD69C3E97213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3330000" y="1692003"/>
            <a:ext cx="2483644" cy="223071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C2D097E9-9E99-4F02-A434-E69D713D0FB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9999" y="4414271"/>
            <a:ext cx="2484000" cy="1427730"/>
          </a:xfrm>
        </p:spPr>
        <p:txBody>
          <a:bodyPr lIns="0" tIns="0" rIns="0" bIns="0" numCol="1" spcCol="324000">
            <a:noAutofit/>
          </a:bodyPr>
          <a:lstStyle>
            <a:lvl1pPr algn="l">
              <a:lnSpc>
                <a:spcPts val="1350"/>
              </a:lnSpc>
              <a:defRPr sz="1125" b="0">
                <a:solidFill>
                  <a:schemeClr val="tx1"/>
                </a:solidFill>
              </a:defRPr>
            </a:lvl1pPr>
            <a:lvl2pPr algn="l">
              <a:defRPr u="none"/>
            </a:lvl2pPr>
            <a:lvl3pPr algn="l">
              <a:defRPr>
                <a:latin typeface="+mn-lt"/>
              </a:defRPr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7" name="Zástupný symbol pro text 5">
            <a:extLst>
              <a:ext uri="{FF2B5EF4-FFF2-40B4-BE49-F238E27FC236}">
                <a16:creationId xmlns:a16="http://schemas.microsoft.com/office/drawing/2014/main" id="{7E169087-A2FD-4849-9AAC-BD41AA07A5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30000" y="4414271"/>
            <a:ext cx="2484000" cy="1427730"/>
          </a:xfrm>
        </p:spPr>
        <p:txBody>
          <a:bodyPr lIns="0" tIns="0" rIns="0" bIns="0" numCol="1" spcCol="324000">
            <a:noAutofit/>
          </a:bodyPr>
          <a:lstStyle>
            <a:lvl1pPr algn="l">
              <a:lnSpc>
                <a:spcPts val="1350"/>
              </a:lnSpc>
              <a:defRPr sz="1125" b="0">
                <a:solidFill>
                  <a:schemeClr val="tx1"/>
                </a:solidFill>
              </a:defRPr>
            </a:lvl1pPr>
            <a:lvl2pPr algn="l">
              <a:defRPr u="none"/>
            </a:lvl2pPr>
            <a:lvl3pPr algn="l">
              <a:defRPr>
                <a:latin typeface="+mn-lt"/>
              </a:defRPr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9" name="Zástupný symbol pro text 5">
            <a:extLst>
              <a:ext uri="{FF2B5EF4-FFF2-40B4-BE49-F238E27FC236}">
                <a16:creationId xmlns:a16="http://schemas.microsoft.com/office/drawing/2014/main" id="{E14CE5FF-FB97-4634-9714-4B5C0FDA386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20900" y="4414270"/>
            <a:ext cx="2484000" cy="1427730"/>
          </a:xfrm>
        </p:spPr>
        <p:txBody>
          <a:bodyPr lIns="0" tIns="0" rIns="0" bIns="0" numCol="1" spcCol="324000">
            <a:noAutofit/>
          </a:bodyPr>
          <a:lstStyle>
            <a:lvl1pPr algn="l">
              <a:lnSpc>
                <a:spcPts val="1350"/>
              </a:lnSpc>
              <a:defRPr sz="1125" b="0">
                <a:solidFill>
                  <a:schemeClr val="tx1"/>
                </a:solidFill>
              </a:defRPr>
            </a:lvl1pPr>
            <a:lvl2pPr algn="l">
              <a:defRPr u="none"/>
            </a:lvl2pPr>
            <a:lvl3pPr algn="l">
              <a:defRPr>
                <a:latin typeface="+mn-lt"/>
              </a:defRPr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4" name="Zástupný symbol pro text 13">
            <a:extLst>
              <a:ext uri="{FF2B5EF4-FFF2-40B4-BE49-F238E27FC236}">
                <a16:creationId xmlns:a16="http://schemas.microsoft.com/office/drawing/2014/main" id="{DD220DBF-2B26-4E32-826A-79839FF5102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0544" y="4025136"/>
            <a:ext cx="2483644" cy="216000"/>
          </a:xfrm>
        </p:spPr>
        <p:txBody>
          <a:bodyPr anchor="ctr"/>
          <a:lstStyle>
            <a:lvl1pPr>
              <a:lnSpc>
                <a:spcPts val="825"/>
              </a:lnSpc>
              <a:defRPr sz="750" b="0"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5" name="Zástupný symbol pro text 13">
            <a:extLst>
              <a:ext uri="{FF2B5EF4-FFF2-40B4-BE49-F238E27FC236}">
                <a16:creationId xmlns:a16="http://schemas.microsoft.com/office/drawing/2014/main" id="{AD9E96F9-7F56-4453-A9FC-693AF7E57BB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330357" y="4025136"/>
            <a:ext cx="2483644" cy="216000"/>
          </a:xfrm>
        </p:spPr>
        <p:txBody>
          <a:bodyPr anchor="ctr"/>
          <a:lstStyle>
            <a:lvl1pPr>
              <a:lnSpc>
                <a:spcPts val="825"/>
              </a:lnSpc>
              <a:defRPr sz="750" b="0"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6" name="Zástupný symbol pro text 13">
            <a:extLst>
              <a:ext uri="{FF2B5EF4-FFF2-40B4-BE49-F238E27FC236}">
                <a16:creationId xmlns:a16="http://schemas.microsoft.com/office/drawing/2014/main" id="{88362389-3E8C-4129-819C-75F0F7922D0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21077" y="4025136"/>
            <a:ext cx="2483644" cy="216000"/>
          </a:xfrm>
        </p:spPr>
        <p:txBody>
          <a:bodyPr anchor="ctr"/>
          <a:lstStyle>
            <a:lvl1pPr>
              <a:lnSpc>
                <a:spcPts val="825"/>
              </a:lnSpc>
              <a:defRPr sz="750" b="0"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8" name="Zástupný symbol pro obsah 12">
            <a:extLst>
              <a:ext uri="{FF2B5EF4-FFF2-40B4-BE49-F238E27FC236}">
                <a16:creationId xmlns:a16="http://schemas.microsoft.com/office/drawing/2014/main" id="{DE897ACA-C285-471C-BF3F-2886D04C7F9F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540000" y="1692003"/>
            <a:ext cx="2483644" cy="223071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20" name="Zástupný symbol pro obsah 12">
            <a:extLst>
              <a:ext uri="{FF2B5EF4-FFF2-40B4-BE49-F238E27FC236}">
                <a16:creationId xmlns:a16="http://schemas.microsoft.com/office/drawing/2014/main" id="{9AF93628-9CF3-4CB5-A8C7-735B527D49B2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6120001" y="1692003"/>
            <a:ext cx="2483644" cy="223071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9" name="Zástupný symbol pro text 7">
            <a:extLst>
              <a:ext uri="{FF2B5EF4-FFF2-40B4-BE49-F238E27FC236}">
                <a16:creationId xmlns:a16="http://schemas.microsoft.com/office/drawing/2014/main" id="{9F610B39-FB78-4767-BA31-C3D4E7D5586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0544" y="1296001"/>
            <a:ext cx="8064104" cy="271576"/>
          </a:xfrm>
        </p:spPr>
        <p:txBody>
          <a:bodyPr lIns="0" tIns="0" rIns="0" bIns="0">
            <a:noAutofit/>
          </a:bodyPr>
          <a:lstStyle>
            <a:lvl1pPr algn="l">
              <a:lnSpc>
                <a:spcPts val="1725"/>
              </a:lnSpc>
              <a:defRPr sz="15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noProof="0" dirty="0"/>
              <a:t>Click here to insert subheading</a:t>
            </a:r>
          </a:p>
        </p:txBody>
      </p:sp>
      <p:sp>
        <p:nvSpPr>
          <p:cNvPr id="21" name="Nadpis 12">
            <a:extLst>
              <a:ext uri="{FF2B5EF4-FFF2-40B4-BE49-F238E27FC236}">
                <a16:creationId xmlns:a16="http://schemas.microsoft.com/office/drawing/2014/main" id="{6B0440B8-6781-4DF7-853B-03D5855A8C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720000"/>
            <a:ext cx="8064900" cy="451576"/>
          </a:xfrm>
        </p:spPr>
        <p:txBody>
          <a:bodyPr/>
          <a:lstStyle/>
          <a:p>
            <a:r>
              <a:rPr lang="en-GB" noProof="0" dirty="0"/>
              <a:t>Click here to insert heading</a:t>
            </a:r>
            <a:endParaRPr lang="cs-CZ" dirty="0"/>
          </a:p>
        </p:txBody>
      </p:sp>
      <p:pic>
        <p:nvPicPr>
          <p:cNvPr id="22" name="Grafický objekt 2">
            <a:extLst>
              <a:ext uri="{FF2B5EF4-FFF2-40B4-BE49-F238E27FC236}">
                <a16:creationId xmlns:a16="http://schemas.microsoft.com/office/drawing/2014/main" id="{5FD218E0-E4FE-5D47-AC09-5642B896BA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410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49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out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8" name="Zástupný symbol pro obsah 2">
            <a:extLst>
              <a:ext uri="{FF2B5EF4-FFF2-40B4-BE49-F238E27FC236}">
                <a16:creationId xmlns:a16="http://schemas.microsoft.com/office/drawing/2014/main" id="{51439ED6-907B-45D9-8FCC-98AE21B3C06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540000" y="692150"/>
            <a:ext cx="8064900" cy="5139850"/>
          </a:xfrm>
          <a:prstGeom prst="rect">
            <a:avLst/>
          </a:prstGeom>
        </p:spPr>
        <p:txBody>
          <a:bodyPr/>
          <a:lstStyle>
            <a:lvl1pPr marL="54000" indent="0">
              <a:lnSpc>
                <a:spcPts val="2700"/>
              </a:lnSpc>
              <a:buClr>
                <a:schemeClr val="tx2"/>
              </a:buClr>
              <a:buSzPct val="100000"/>
              <a:buFont typeface="Arial" panose="020B0604020202020204" pitchFamily="34" charset="0"/>
              <a:buNone/>
              <a:defRPr b="0"/>
            </a:lvl1pPr>
            <a:lvl2pPr marL="378000" indent="-1350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̶"/>
              <a:defRPr sz="1500"/>
            </a:lvl2pPr>
            <a:lvl3pPr marL="685800" indent="0">
              <a:lnSpc>
                <a:spcPct val="100000"/>
              </a:lnSpc>
              <a:buNone/>
              <a:defRPr sz="1200"/>
            </a:lvl3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pic>
        <p:nvPicPr>
          <p:cNvPr id="7" name="Grafický objekt 2">
            <a:extLst>
              <a:ext uri="{FF2B5EF4-FFF2-40B4-BE49-F238E27FC236}">
                <a16:creationId xmlns:a16="http://schemas.microsoft.com/office/drawing/2014/main" id="{58AA9A73-AD41-C549-91E5-3F9C205495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6" userDrawn="1">
          <p15:clr>
            <a:srgbClr val="FBAE40"/>
          </p15:clr>
        </p15:guide>
        <p15:guide id="2" pos="329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6" name="Nadpis 12">
            <a:extLst>
              <a:ext uri="{FF2B5EF4-FFF2-40B4-BE49-F238E27FC236}">
                <a16:creationId xmlns:a16="http://schemas.microsoft.com/office/drawing/2014/main" id="{C80D1D37-E5CA-42AD-BE6B-219FAFB546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720000"/>
            <a:ext cx="8064900" cy="451576"/>
          </a:xfrm>
        </p:spPr>
        <p:txBody>
          <a:bodyPr/>
          <a:lstStyle/>
          <a:p>
            <a:r>
              <a:rPr lang="en-GB" noProof="0" dirty="0"/>
              <a:t>Click here to insert heading</a:t>
            </a:r>
            <a:endParaRPr lang="cs-CZ" dirty="0"/>
          </a:p>
        </p:txBody>
      </p:sp>
      <p:pic>
        <p:nvPicPr>
          <p:cNvPr id="8" name="Grafický objekt 2">
            <a:extLst>
              <a:ext uri="{FF2B5EF4-FFF2-40B4-BE49-F238E27FC236}">
                <a16:creationId xmlns:a16="http://schemas.microsoft.com/office/drawing/2014/main" id="{09B7F0CB-536A-E647-9DC8-6F86E6B93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540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, images,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obsah 12">
            <a:extLst>
              <a:ext uri="{FF2B5EF4-FFF2-40B4-BE49-F238E27FC236}">
                <a16:creationId xmlns:a16="http://schemas.microsoft.com/office/drawing/2014/main" id="{9622FDD6-5C71-4DE9-BFBE-6443A2855E5C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539998" y="718713"/>
            <a:ext cx="3915001" cy="320400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9" name="Zástupný symbol pro text 5">
            <a:extLst>
              <a:ext uri="{FF2B5EF4-FFF2-40B4-BE49-F238E27FC236}">
                <a16:creationId xmlns:a16="http://schemas.microsoft.com/office/drawing/2014/main" id="{8D903DEB-B441-46DB-8462-2640DC8DB3E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9999" y="4500000"/>
            <a:ext cx="3915000" cy="1331998"/>
          </a:xfrm>
        </p:spPr>
        <p:txBody>
          <a:bodyPr lIns="0" tIns="0" rIns="0" bIns="0" numCol="1" spcCol="324000">
            <a:noAutofit/>
          </a:bodyPr>
          <a:lstStyle>
            <a:lvl1pPr algn="l">
              <a:lnSpc>
                <a:spcPts val="1350"/>
              </a:lnSpc>
              <a:defRPr sz="1125" b="0">
                <a:solidFill>
                  <a:schemeClr val="tx1"/>
                </a:solidFill>
              </a:defRPr>
            </a:lvl1pPr>
            <a:lvl2pPr algn="l">
              <a:defRPr u="none"/>
            </a:lvl2pPr>
            <a:lvl3pPr algn="l">
              <a:defRPr>
                <a:latin typeface="+mn-lt"/>
              </a:defRPr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1" name="Zástupný symbol pro text 13">
            <a:extLst>
              <a:ext uri="{FF2B5EF4-FFF2-40B4-BE49-F238E27FC236}">
                <a16:creationId xmlns:a16="http://schemas.microsoft.com/office/drawing/2014/main" id="{66F1D7B9-D1BE-446E-87CA-6AD81AFA838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0543" y="4068000"/>
            <a:ext cx="3915000" cy="360000"/>
          </a:xfrm>
        </p:spPr>
        <p:txBody>
          <a:bodyPr/>
          <a:lstStyle>
            <a:lvl1pPr algn="l">
              <a:lnSpc>
                <a:spcPts val="825"/>
              </a:lnSpc>
              <a:defRPr sz="825" b="1"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3" name="Zástupný symbol pro text 5">
            <a:extLst>
              <a:ext uri="{FF2B5EF4-FFF2-40B4-BE49-F238E27FC236}">
                <a16:creationId xmlns:a16="http://schemas.microsoft.com/office/drawing/2014/main" id="{3947EF07-8AF7-4904-8565-F5D81E4282D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88459" y="4500000"/>
            <a:ext cx="3915000" cy="1331998"/>
          </a:xfrm>
        </p:spPr>
        <p:txBody>
          <a:bodyPr lIns="0" tIns="0" rIns="0" bIns="0" numCol="1" spcCol="32400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</a:defRPr>
            </a:lvl1pPr>
            <a:lvl2pPr algn="l">
              <a:defRPr u="none"/>
            </a:lvl2pPr>
            <a:lvl3pPr algn="l">
              <a:defRPr>
                <a:latin typeface="+mn-lt"/>
              </a:defRPr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5" name="Zástupný symbol pro text 13">
            <a:extLst>
              <a:ext uri="{FF2B5EF4-FFF2-40B4-BE49-F238E27FC236}">
                <a16:creationId xmlns:a16="http://schemas.microsoft.com/office/drawing/2014/main" id="{334B9440-7A06-4BF8-9532-C11248171B0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689002" y="4068000"/>
            <a:ext cx="3915000" cy="360000"/>
          </a:xfrm>
        </p:spPr>
        <p:txBody>
          <a:bodyPr/>
          <a:lstStyle>
            <a:lvl1pPr algn="l">
              <a:lnSpc>
                <a:spcPts val="825"/>
              </a:lnSpc>
              <a:defRPr sz="825" b="1"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sp>
        <p:nvSpPr>
          <p:cNvPr id="17" name="Zástupný symbol pro obsah 12">
            <a:extLst>
              <a:ext uri="{FF2B5EF4-FFF2-40B4-BE49-F238E27FC236}">
                <a16:creationId xmlns:a16="http://schemas.microsoft.com/office/drawing/2014/main" id="{263AA377-982D-4CA3-B9BD-C61AF6524812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4688459" y="718713"/>
            <a:ext cx="3915001" cy="3204001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pic>
        <p:nvPicPr>
          <p:cNvPr id="16" name="Grafický objekt 2">
            <a:extLst>
              <a:ext uri="{FF2B5EF4-FFF2-40B4-BE49-F238E27FC236}">
                <a16:creationId xmlns:a16="http://schemas.microsoft.com/office/drawing/2014/main" id="{3BA1CCE5-C976-ED49-AB65-B1EF52BD48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986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pic>
        <p:nvPicPr>
          <p:cNvPr id="5" name="Grafický objekt 2">
            <a:extLst>
              <a:ext uri="{FF2B5EF4-FFF2-40B4-BE49-F238E27FC236}">
                <a16:creationId xmlns:a16="http://schemas.microsoft.com/office/drawing/2014/main" id="{640AB289-8C5D-424D-B939-16D29422D5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8907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3A84368-F699-48A6-8383-4822D7F23B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E708CC-0C3F-4567-9698-B54C0F35BD31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11" name="Nadpis 6">
            <a:extLst>
              <a:ext uri="{FF2B5EF4-FFF2-40B4-BE49-F238E27FC236}">
                <a16:creationId xmlns:a16="http://schemas.microsoft.com/office/drawing/2014/main" id="{210CF170-3CE8-4094-B136-F821606CD8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8876" y="2900365"/>
            <a:ext cx="3934889" cy="1171580"/>
          </a:xfrm>
        </p:spPr>
        <p:txBody>
          <a:bodyPr anchor="t"/>
          <a:lstStyle>
            <a:lvl1pPr algn="l">
              <a:lnSpc>
                <a:spcPts val="3300"/>
              </a:lnSpc>
              <a:defRPr sz="3300">
                <a:solidFill>
                  <a:srgbClr val="0000DC"/>
                </a:solidFill>
              </a:defRPr>
            </a:lvl1pPr>
          </a:lstStyle>
          <a:p>
            <a:r>
              <a:rPr lang="en-GB" noProof="0" dirty="0"/>
              <a:t>Click here to insert title</a:t>
            </a:r>
            <a:endParaRPr lang="cs-CZ" dirty="0"/>
          </a:p>
        </p:txBody>
      </p:sp>
      <p:sp>
        <p:nvSpPr>
          <p:cNvPr id="12" name="Podnadpis 2">
            <a:extLst>
              <a:ext uri="{FF2B5EF4-FFF2-40B4-BE49-F238E27FC236}">
                <a16:creationId xmlns:a16="http://schemas.microsoft.com/office/drawing/2014/main" id="{F805DFF4-9876-466D-A663-D549EEF8195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8876" y="4116403"/>
            <a:ext cx="3934889" cy="698497"/>
          </a:xfrm>
        </p:spPr>
        <p:txBody>
          <a:bodyPr anchor="t"/>
          <a:lstStyle>
            <a:lvl1pPr marL="0" indent="0" algn="l">
              <a:buNone/>
              <a:defRPr lang="cs-CZ" sz="1800" b="0" dirty="0">
                <a:solidFill>
                  <a:srgbClr val="0000DC"/>
                </a:solidFill>
                <a:latin typeface="+mj-lt"/>
                <a:ea typeface="+mj-ea"/>
                <a:cs typeface="+mj-cs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lvl="0"/>
            <a:r>
              <a:rPr lang="en-GB" noProof="0" dirty="0"/>
              <a:t>Click here to insert subtitle</a:t>
            </a:r>
          </a:p>
        </p:txBody>
      </p:sp>
      <p:sp>
        <p:nvSpPr>
          <p:cNvPr id="9" name="Zástupný symbol pro obrázek 7">
            <a:extLst>
              <a:ext uri="{FF2B5EF4-FFF2-40B4-BE49-F238E27FC236}">
                <a16:creationId xmlns:a16="http://schemas.microsoft.com/office/drawing/2014/main" id="{80C21443-92BF-4BF1-9C61-FDB664DC796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572000" y="1"/>
            <a:ext cx="4572000" cy="6857999"/>
          </a:xfrm>
        </p:spPr>
        <p:txBody>
          <a:bodyPr anchor="ctr"/>
          <a:lstStyle>
            <a:lvl1pPr algn="ctr">
              <a:defRPr>
                <a:solidFill>
                  <a:srgbClr val="0000DC"/>
                </a:solidFill>
              </a:defRPr>
            </a:lvl1pPr>
          </a:lstStyle>
          <a:p>
            <a:r>
              <a:rPr lang="en-GB" noProof="0" dirty="0"/>
              <a:t>Click here to insert image</a:t>
            </a:r>
          </a:p>
        </p:txBody>
      </p:sp>
      <p:sp>
        <p:nvSpPr>
          <p:cNvPr id="7" name="Zástupný symbol pro zápatí 1">
            <a:extLst>
              <a:ext uri="{FF2B5EF4-FFF2-40B4-BE49-F238E27FC236}">
                <a16:creationId xmlns:a16="http://schemas.microsoft.com/office/drawing/2014/main" id="{24438A88-1921-4DF2-9F65-459AAE83D16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40000" y="6228000"/>
            <a:ext cx="3693765" cy="252000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pic>
        <p:nvPicPr>
          <p:cNvPr id="8" name="Grafický objekt 5">
            <a:extLst>
              <a:ext uri="{FF2B5EF4-FFF2-40B4-BE49-F238E27FC236}">
                <a16:creationId xmlns:a16="http://schemas.microsoft.com/office/drawing/2014/main" id="{0F90AF7D-D8BD-7340-A23A-D98689801D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541" y="414000"/>
            <a:ext cx="1555860" cy="106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1272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32" userDrawn="1">
          <p15:clr>
            <a:srgbClr val="FBAE40"/>
          </p15:clr>
        </p15:guide>
        <p15:guide id="2" pos="176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inverse">
    <p:bg>
      <p:bgPr>
        <a:solidFill>
          <a:srgbClr val="4BC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8587455-5AC3-4F6B-BE52-826326AFD3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3A84368-F699-48A6-8383-4822D7F23B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DE708CC-0C3F-4567-9698-B54C0F35BD31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7" name="Nadpis 6">
            <a:extLst>
              <a:ext uri="{FF2B5EF4-FFF2-40B4-BE49-F238E27FC236}">
                <a16:creationId xmlns:a16="http://schemas.microsoft.com/office/drawing/2014/main" id="{322FA9F0-97E4-45C3-84A8-592F85A6A3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8877" y="2900365"/>
            <a:ext cx="8521200" cy="1171580"/>
          </a:xfrm>
        </p:spPr>
        <p:txBody>
          <a:bodyPr anchor="t"/>
          <a:lstStyle>
            <a:lvl1pPr algn="l">
              <a:lnSpc>
                <a:spcPts val="3300"/>
              </a:lnSpc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here to insert title</a:t>
            </a:r>
            <a:endParaRPr lang="cs-CZ" dirty="0"/>
          </a:p>
        </p:txBody>
      </p:sp>
      <p:sp>
        <p:nvSpPr>
          <p:cNvPr id="8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298877" y="4116403"/>
            <a:ext cx="8521200" cy="698497"/>
          </a:xfrm>
        </p:spPr>
        <p:txBody>
          <a:bodyPr anchor="t"/>
          <a:lstStyle>
            <a:lvl1pPr marL="0" indent="0" algn="l">
              <a:buNone/>
              <a:defRPr lang="cs-CZ" sz="1800" b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lvl="0"/>
            <a:r>
              <a:rPr lang="en-GB" noProof="0" dirty="0"/>
              <a:t>Click here to insert subtitle</a:t>
            </a:r>
          </a:p>
        </p:txBody>
      </p:sp>
      <p:pic>
        <p:nvPicPr>
          <p:cNvPr id="10" name="Grafický objekt 5">
            <a:extLst>
              <a:ext uri="{FF2B5EF4-FFF2-40B4-BE49-F238E27FC236}">
                <a16:creationId xmlns:a16="http://schemas.microsoft.com/office/drawing/2014/main" id="{291CC4CB-501B-2D4F-BC7B-F565B196E5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541" y="414000"/>
            <a:ext cx="1555860" cy="106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11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32" userDrawn="1">
          <p15:clr>
            <a:srgbClr val="FBAE40"/>
          </p15:clr>
        </p15:guide>
        <p15:guide id="2" pos="176" userDrawn="1">
          <p15:clr>
            <a:srgbClr val="FBAE40"/>
          </p15:clr>
        </p15:guide>
        <p15:guide id="3" orient="horz" pos="255" userDrawn="1">
          <p15:clr>
            <a:srgbClr val="FBAE40"/>
          </p15:clr>
        </p15:guide>
        <p15:guide id="4" pos="1156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 - inverse">
    <p:bg>
      <p:bgPr>
        <a:solidFill>
          <a:srgbClr val="4BC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3A84368-F699-48A6-8383-4822D7F23B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DE708CC-0C3F-4567-9698-B54C0F35BD31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7" name="Nadpis 6">
            <a:extLst>
              <a:ext uri="{FF2B5EF4-FFF2-40B4-BE49-F238E27FC236}">
                <a16:creationId xmlns:a16="http://schemas.microsoft.com/office/drawing/2014/main" id="{322FA9F0-97E4-45C3-84A8-592F85A6A3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8876" y="2900365"/>
            <a:ext cx="3934889" cy="1171580"/>
          </a:xfrm>
        </p:spPr>
        <p:txBody>
          <a:bodyPr anchor="t"/>
          <a:lstStyle>
            <a:lvl1pPr algn="l">
              <a:lnSpc>
                <a:spcPts val="3300"/>
              </a:lnSpc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here to insert title</a:t>
            </a:r>
          </a:p>
        </p:txBody>
      </p:sp>
      <p:sp>
        <p:nvSpPr>
          <p:cNvPr id="8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298876" y="4116403"/>
            <a:ext cx="3934889" cy="698497"/>
          </a:xfrm>
        </p:spPr>
        <p:txBody>
          <a:bodyPr anchor="t"/>
          <a:lstStyle>
            <a:lvl1pPr marL="0" indent="0" algn="l">
              <a:buNone/>
              <a:defRPr lang="cs-CZ" sz="1800" b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lvl="0"/>
            <a:r>
              <a:rPr lang="en-GB" noProof="0" dirty="0"/>
              <a:t>Click here to insert subtitle</a:t>
            </a:r>
          </a:p>
        </p:txBody>
      </p:sp>
      <p:sp>
        <p:nvSpPr>
          <p:cNvPr id="10" name="Zástupný symbol pro obrázek 7">
            <a:extLst>
              <a:ext uri="{FF2B5EF4-FFF2-40B4-BE49-F238E27FC236}">
                <a16:creationId xmlns:a16="http://schemas.microsoft.com/office/drawing/2014/main" id="{05C2E24A-1A94-4B14-B9BB-CA01DE5DD20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572000" y="1"/>
            <a:ext cx="4572000" cy="6857999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here to insert image</a:t>
            </a:r>
          </a:p>
        </p:txBody>
      </p:sp>
      <p:sp>
        <p:nvSpPr>
          <p:cNvPr id="12" name="Zástupný symbol pro zápatí 2">
            <a:extLst>
              <a:ext uri="{FF2B5EF4-FFF2-40B4-BE49-F238E27FC236}">
                <a16:creationId xmlns:a16="http://schemas.microsoft.com/office/drawing/2014/main" id="{CC921DFF-8B97-473C-919A-06F55168BD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40000" y="6228000"/>
            <a:ext cx="3693765" cy="25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pic>
        <p:nvPicPr>
          <p:cNvPr id="9" name="Grafický objekt 5">
            <a:extLst>
              <a:ext uri="{FF2B5EF4-FFF2-40B4-BE49-F238E27FC236}">
                <a16:creationId xmlns:a16="http://schemas.microsoft.com/office/drawing/2014/main" id="{45547E0C-FA4E-F04E-A465-B8D4B86C3A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541" y="414000"/>
            <a:ext cx="1555860" cy="106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248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32" userDrawn="1">
          <p15:clr>
            <a:srgbClr val="FBAE40"/>
          </p15:clr>
        </p15:guide>
        <p15:guide id="2" pos="176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erse slide with image">
    <p:bg>
      <p:bgPr>
        <a:solidFill>
          <a:srgbClr val="4BC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rázek 7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1"/>
            <a:ext cx="9144000" cy="5842000"/>
          </a:xfrm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here to insert image</a:t>
            </a:r>
          </a:p>
        </p:txBody>
      </p:sp>
      <p:sp>
        <p:nvSpPr>
          <p:cNvPr id="7" name="Zástupný symbol pro text 5">
            <a:extLst>
              <a:ext uri="{FF2B5EF4-FFF2-40B4-BE49-F238E27FC236}">
                <a16:creationId xmlns:a16="http://schemas.microsoft.com/office/drawing/2014/main" id="{46E80635-6C5C-49F3-8F11-AD16586CD07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6040796"/>
            <a:ext cx="6416982" cy="510831"/>
          </a:xfrm>
        </p:spPr>
        <p:txBody>
          <a:bodyPr lIns="0" tIns="0" rIns="0" bIns="0" numCol="1" spcCol="324000">
            <a:noAutofit/>
          </a:bodyPr>
          <a:lstStyle>
            <a:lvl1pPr algn="l">
              <a:lnSpc>
                <a:spcPts val="1350"/>
              </a:lnSpc>
              <a:defRPr sz="1125" b="0">
                <a:solidFill>
                  <a:schemeClr val="bg1"/>
                </a:solidFill>
              </a:defRPr>
            </a:lvl1pPr>
            <a:lvl2pPr algn="l">
              <a:defRPr u="none"/>
            </a:lvl2pPr>
            <a:lvl3pPr algn="l">
              <a:defRPr>
                <a:latin typeface="+mn-lt"/>
              </a:defRPr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noProof="0" dirty="0"/>
              <a:t>Click here to insert text</a:t>
            </a:r>
          </a:p>
        </p:txBody>
      </p:sp>
      <p:pic>
        <p:nvPicPr>
          <p:cNvPr id="5" name="Grafický objekt 2">
            <a:extLst>
              <a:ext uri="{FF2B5EF4-FFF2-40B4-BE49-F238E27FC236}">
                <a16:creationId xmlns:a16="http://schemas.microsoft.com/office/drawing/2014/main" id="{4397D438-0A7B-5A41-8932-CCBA698B0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3427" y="6048000"/>
            <a:ext cx="876594" cy="60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11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556" userDrawn="1">
          <p15:clr>
            <a:srgbClr val="FBAE40"/>
          </p15:clr>
        </p15:guide>
        <p15:guide id="2" orient="horz" pos="4201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NI ARTS slide">
    <p:bg>
      <p:bgPr>
        <a:solidFill>
          <a:srgbClr val="4BC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5">
            <a:extLst>
              <a:ext uri="{FF2B5EF4-FFF2-40B4-BE49-F238E27FC236}">
                <a16:creationId xmlns:a16="http://schemas.microsoft.com/office/drawing/2014/main" id="{E4B3D8F6-6DC4-8342-B35E-2D6CEE4ECB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05600" y="2012703"/>
            <a:ext cx="4132799" cy="283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703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NI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ECF17BA-4CC0-425F-84EE-ED5FF94C78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82626" y="2731338"/>
            <a:ext cx="5378748" cy="139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2142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obrázku 20">
            <a:extLst>
              <a:ext uri="{FF2B5EF4-FFF2-40B4-BE49-F238E27FC236}">
                <a16:creationId xmlns:a16="http://schemas.microsoft.com/office/drawing/2014/main" id="{9A70B137-2503-4803-9F56-620A586FA49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7991591" cy="6858000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1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1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tIns="2160000" rtlCol="0" anchor="t">
            <a:noAutofit/>
          </a:bodyPr>
          <a:lstStyle>
            <a:lvl1pPr marL="0" indent="0" algn="ctr">
              <a:buNone/>
              <a:defRPr sz="9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cs-CZ"/>
              <a:t>Vložte nebo přetáhněte fotku</a:t>
            </a:r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1220" y="3271758"/>
            <a:ext cx="3344825" cy="3146839"/>
          </a:xfrm>
          <a:prstGeom prst="roundRect">
            <a:avLst>
              <a:gd name="adj" fmla="val 2139"/>
            </a:avLst>
          </a:prstGeom>
          <a:gradFill>
            <a:gsLst>
              <a:gs pos="100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solidFill>
              <a:schemeClr val="bg1">
                <a:lumMod val="50000"/>
              </a:schemeClr>
            </a:solidFill>
          </a:ln>
        </p:spPr>
        <p:txBody>
          <a:bodyPr lIns="180000" tIns="288000" rIns="180000" bIns="180000" rtlCol="0" anchor="t"/>
          <a:lstStyle>
            <a:lvl1pPr algn="l">
              <a:lnSpc>
                <a:spcPts val="3000"/>
              </a:lnSpc>
              <a:defRPr sz="3000" b="1" spc="-225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rtl="0"/>
            <a:r>
              <a:rPr lang="cs-CZ" dirty="0"/>
              <a:t>Kliknutím můžete upravit název prezentace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47725" y="5250495"/>
            <a:ext cx="3000375" cy="997905"/>
          </a:xfrm>
          <a:noFill/>
        </p:spPr>
        <p:txBody>
          <a:bodyPr lIns="0" tIns="0" rIns="0" bIns="0" rtlCol="0"/>
          <a:lstStyle>
            <a:lvl1pPr marL="0" indent="0" algn="l">
              <a:buNone/>
              <a:defRPr sz="1575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rtl="0"/>
            <a:r>
              <a:rPr lang="cs-CZ"/>
              <a:t>Kliknutím můžete upravit styl předlohy podnadpisů.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7263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9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40000" y="6228000"/>
            <a:ext cx="5940000" cy="2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lang="cs-CZ" altLang="cs-CZ" sz="900" dirty="0" smtClean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GB" noProof="0" dirty="0"/>
              <a:t>Define footer – presentation title / department</a:t>
            </a:r>
          </a:p>
        </p:txBody>
      </p:sp>
      <p:sp>
        <p:nvSpPr>
          <p:cNvPr id="64530" name="Rectangle 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0500" y="6228000"/>
            <a:ext cx="189000" cy="2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900" b="0">
                <a:solidFill>
                  <a:schemeClr val="tx2"/>
                </a:solidFill>
                <a:latin typeface="+mj-lt"/>
              </a:defRPr>
            </a:lvl1pPr>
          </a:lstStyle>
          <a:p>
            <a:fld id="{0DE708CC-0C3F-4567-9698-B54C0F35BD31}" type="slidenum">
              <a:rPr lang="en-GB" altLang="cs-CZ" noProof="0" smtClean="0"/>
              <a:pPr/>
              <a:t>‹#›</a:t>
            </a:fld>
            <a:endParaRPr lang="en-GB" altLang="cs-CZ" noProof="0" dirty="0"/>
          </a:p>
        </p:txBody>
      </p: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73EFD05-44F7-4406-AC4D-1167FBFF8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720000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/>
              <a:t>Click here to insert heading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A4DA628E-D8CA-41EE-AA1A-D14D1A53A2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100" y="1872000"/>
            <a:ext cx="8064900" cy="39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4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/>
            </a:pPr>
            <a:r>
              <a:rPr lang="en-GB" noProof="0" dirty="0"/>
              <a:t>Click here to insert 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4" r:id="rId2"/>
    <p:sldLayoutId id="2147483685" r:id="rId3"/>
    <p:sldLayoutId id="2147483674" r:id="rId4"/>
    <p:sldLayoutId id="2147483688" r:id="rId5"/>
    <p:sldLayoutId id="2147483698" r:id="rId6"/>
    <p:sldLayoutId id="2147483673" r:id="rId7"/>
    <p:sldLayoutId id="2147483675" r:id="rId8"/>
    <p:sldLayoutId id="2147483695" r:id="rId9"/>
    <p:sldLayoutId id="2147483677" r:id="rId10"/>
    <p:sldLayoutId id="2147483686" r:id="rId11"/>
    <p:sldLayoutId id="2147483697" r:id="rId12"/>
    <p:sldLayoutId id="2147483690" r:id="rId13"/>
    <p:sldLayoutId id="2147483696" r:id="rId14"/>
    <p:sldLayoutId id="2147483694" r:id="rId15"/>
    <p:sldLayoutId id="2147483692" r:id="rId16"/>
    <p:sldLayoutId id="2147483693" r:id="rId17"/>
    <p:sldLayoutId id="2147483699" r:id="rId18"/>
  </p:sldLayoutIdLst>
  <p:hf hdr="0" dt="0"/>
  <p:txStyles>
    <p:titleStyle>
      <a:lvl1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800" b="1">
          <a:solidFill>
            <a:srgbClr val="00287D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800" b="1">
          <a:solidFill>
            <a:srgbClr val="00287D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800" b="1">
          <a:solidFill>
            <a:srgbClr val="00287D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800" b="1">
          <a:solidFill>
            <a:srgbClr val="00287D"/>
          </a:solidFill>
          <a:latin typeface="Tahoma" pitchFamily="34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rgbClr val="00287D"/>
          </a:solidFill>
          <a:latin typeface="Tahoma" pitchFamily="34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rgbClr val="00287D"/>
          </a:solidFill>
          <a:latin typeface="Tahoma" pitchFamily="34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rgbClr val="00287D"/>
          </a:solidFill>
          <a:latin typeface="Tahoma" pitchFamily="34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rgbClr val="00287D"/>
          </a:solidFill>
          <a:latin typeface="Tahoma" pitchFamily="34" charset="0"/>
        </a:defRPr>
      </a:lvl9pPr>
    </p:titleStyle>
    <p:bodyStyle>
      <a:lvl1pPr marL="0" marR="0" indent="0" algn="l" defTabSz="914400" rtl="0" eaLnBrk="1" fontAlgn="base" latinLnBrk="0" hangingPunct="1">
        <a:lnSpc>
          <a:spcPct val="114000"/>
        </a:lnSpc>
        <a:spcBef>
          <a:spcPts val="0"/>
        </a:spcBef>
        <a:spcAft>
          <a:spcPct val="0"/>
        </a:spcAft>
        <a:buClr>
          <a:schemeClr val="tx2"/>
        </a:buClr>
        <a:buSzPct val="100000"/>
        <a:buFontTx/>
        <a:buNone/>
        <a:tabLst/>
        <a:defRPr sz="2100" b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rtl="0" eaLnBrk="1" fontAlgn="base" hangingPunct="1">
        <a:lnSpc>
          <a:spcPts val="1350"/>
        </a:lnSpc>
        <a:spcBef>
          <a:spcPts val="0"/>
        </a:spcBef>
        <a:spcAft>
          <a:spcPct val="0"/>
        </a:spcAft>
        <a:buClr>
          <a:schemeClr val="tx2"/>
        </a:buClr>
        <a:buSzPct val="100000"/>
        <a:buFontTx/>
        <a:buNone/>
        <a:defRPr sz="1125" b="0">
          <a:solidFill>
            <a:schemeClr val="tx1"/>
          </a:solidFill>
          <a:latin typeface="+mn-lt"/>
        </a:defRPr>
      </a:lvl2pPr>
      <a:lvl3pPr marL="685800" indent="0" algn="l" rtl="0" eaLnBrk="1" fontAlgn="base" hangingPunct="1">
        <a:lnSpc>
          <a:spcPts val="1350"/>
        </a:lnSpc>
        <a:spcBef>
          <a:spcPts val="0"/>
        </a:spcBef>
        <a:spcAft>
          <a:spcPct val="0"/>
        </a:spcAft>
        <a:buClr>
          <a:schemeClr val="folHlink"/>
        </a:buClr>
        <a:buSzPct val="80000"/>
        <a:buFontTx/>
        <a:buNone/>
        <a:defRPr sz="1125" b="0">
          <a:solidFill>
            <a:schemeClr val="tx1"/>
          </a:solidFill>
          <a:latin typeface="+mn-lt"/>
        </a:defRPr>
      </a:lvl3pPr>
      <a:lvl4pPr marL="1028700" indent="0" algn="l" rtl="0" eaLnBrk="1" fontAlgn="base" hangingPunct="1">
        <a:lnSpc>
          <a:spcPts val="1350"/>
        </a:lnSpc>
        <a:spcBef>
          <a:spcPts val="0"/>
        </a:spcBef>
        <a:spcAft>
          <a:spcPct val="0"/>
        </a:spcAft>
        <a:buClr>
          <a:schemeClr val="accent2"/>
        </a:buClr>
        <a:buSzPct val="90000"/>
        <a:buFontTx/>
        <a:buNone/>
        <a:defRPr sz="1125" b="0">
          <a:solidFill>
            <a:schemeClr val="tx1"/>
          </a:solidFill>
          <a:latin typeface="+mn-lt"/>
        </a:defRPr>
      </a:lvl4pPr>
      <a:lvl5pPr marL="1371600" indent="0" algn="l" rtl="0" eaLnBrk="1" fontAlgn="base" hangingPunct="1">
        <a:lnSpc>
          <a:spcPts val="1350"/>
        </a:lnSpc>
        <a:spcBef>
          <a:spcPts val="0"/>
        </a:spcBef>
        <a:spcAft>
          <a:spcPct val="0"/>
        </a:spcAft>
        <a:buClr>
          <a:schemeClr val="accent1"/>
        </a:buClr>
        <a:buFontTx/>
        <a:buNone/>
        <a:defRPr sz="1125" b="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20"/>
        </a:buBlip>
        <a:defRPr>
          <a:solidFill>
            <a:schemeClr val="tx1"/>
          </a:solidFill>
          <a:latin typeface="+mn-lt"/>
        </a:defRPr>
      </a:lvl6pPr>
      <a:lvl7pPr marL="2057400" indent="0" algn="l" rtl="0" eaLnBrk="1" fontAlgn="base" hangingPunct="1">
        <a:lnSpc>
          <a:spcPts val="1350"/>
        </a:lnSpc>
        <a:spcBef>
          <a:spcPts val="0"/>
        </a:spcBef>
        <a:spcAft>
          <a:spcPct val="0"/>
        </a:spcAft>
        <a:buClr>
          <a:schemeClr val="accent1"/>
        </a:buClr>
        <a:buFont typeface="Arial" panose="020B0604020202020204" pitchFamily="34" charset="0"/>
        <a:buNone/>
        <a:defRPr baseline="0">
          <a:solidFill>
            <a:schemeClr val="tx1"/>
          </a:solidFill>
          <a:latin typeface="+mn-lt"/>
        </a:defRPr>
      </a:lvl7pPr>
      <a:lvl8pPr marL="2400300" indent="0" algn="l" rtl="0" eaLnBrk="1" fontAlgn="base" hangingPunct="1">
        <a:lnSpc>
          <a:spcPts val="1350"/>
        </a:lnSpc>
        <a:spcBef>
          <a:spcPts val="0"/>
        </a:spcBef>
        <a:spcAft>
          <a:spcPct val="0"/>
        </a:spcAft>
        <a:buClr>
          <a:schemeClr val="accent1"/>
        </a:buClr>
        <a:buFont typeface="Arial" panose="020B0604020202020204" pitchFamily="34" charset="0"/>
        <a:buNone/>
        <a:defRPr>
          <a:solidFill>
            <a:schemeClr val="tx1"/>
          </a:solidFill>
          <a:latin typeface="+mn-lt"/>
        </a:defRPr>
      </a:lvl8pPr>
      <a:lvl9pPr marL="2743200" indent="0" algn="l" rtl="0" eaLnBrk="1" fontAlgn="base" hangingPunct="1">
        <a:lnSpc>
          <a:spcPts val="1350"/>
        </a:lnSpc>
        <a:spcBef>
          <a:spcPts val="0"/>
        </a:spcBef>
        <a:spcAft>
          <a:spcPct val="0"/>
        </a:spcAft>
        <a:buClr>
          <a:schemeClr val="accent1"/>
        </a:buClr>
        <a:buFont typeface="Arial" panose="020B0604020202020204" pitchFamily="34" charset="0"/>
        <a:buNone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35" userDrawn="1">
          <p15:clr>
            <a:srgbClr val="F26B43"/>
          </p15:clr>
        </p15:guide>
        <p15:guide id="2" pos="32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hil.muni.cz/o-nas/organizacni-struktura/219913-studijni-oddeleni/stipendi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https://isois.ois.muni.cz/cs/outgoing-application/application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mailto:https://isois.ois.muni.cz/cs/outgoing-application/application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mailto:https://isois.ois.muni.cz/cs/outgoing-application/applica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mailto:https://isois.ois.muni.cz/cs/outgoing-application/application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mailto:https://isois.ois.muni.cz/cs/outgoing-application/applica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mailto:https://isois.ois.muni.cz/cs/outgoing-application/application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is.muni.cz/do/phil/uredni_deska/predpisyFFMU/opatreni/OPATRENI_FF_MU_1_2024_Stipendijni_program_PhD_mobilita.pdf?info=1" TargetMode="External"/><Relationship Id="rId2" Type="http://schemas.openxmlformats.org/officeDocument/2006/relationships/hyperlink" Target="https://is.muni.cz/do/phil/uredni_deska/predpisyFFMU/opatreni/OPATRENI_FF_MU_4_2021_stipendijni_program_PhD_mobilita_konference.pdf?info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s.muni.cz/auth/pers/studijni_pobyt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phd@phil.muni.cz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obrázku 12" descr="Obsah obrázku oblečení, venku, tráva, osoba&#10;&#10;Popis byl vytvořen automaticky">
            <a:extLst>
              <a:ext uri="{FF2B5EF4-FFF2-40B4-BE49-F238E27FC236}">
                <a16:creationId xmlns:a16="http://schemas.microsoft.com/office/drawing/2014/main" id="{0EDFEA12-6EEF-2530-6891-033753A861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962" b="13026"/>
          <a:stretch/>
        </p:blipFill>
        <p:spPr>
          <a:xfrm>
            <a:off x="0" y="2164080"/>
            <a:ext cx="7760378" cy="4693920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1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1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78FE2277-F8C5-3655-B8BD-D36AD46036A1}"/>
              </a:ext>
            </a:extLst>
          </p:cNvPr>
          <p:cNvSpPr txBox="1">
            <a:spLocks/>
          </p:cNvSpPr>
          <p:nvPr/>
        </p:nvSpPr>
        <p:spPr>
          <a:xfrm>
            <a:off x="2270760" y="518160"/>
            <a:ext cx="6697980" cy="135922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defRPr sz="33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kern="0"/>
              <a:t>How to apply for conference and travel stipends from faculty?</a:t>
            </a:r>
            <a:endParaRPr lang="en-US" kern="0"/>
          </a:p>
        </p:txBody>
      </p:sp>
      <p:sp>
        <p:nvSpPr>
          <p:cNvPr id="6" name="Subtitle 3">
            <a:extLst>
              <a:ext uri="{FF2B5EF4-FFF2-40B4-BE49-F238E27FC236}">
                <a16:creationId xmlns:a16="http://schemas.microsoft.com/office/drawing/2014/main" id="{2336BE09-C863-DFA3-6085-F1929C6153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70760" y="1528136"/>
            <a:ext cx="3934889" cy="698497"/>
          </a:xfrm>
        </p:spPr>
        <p:txBody>
          <a:bodyPr/>
          <a:lstStyle/>
          <a:p>
            <a:r>
              <a:rPr lang="cs-CZ"/>
              <a:t>PhD</a:t>
            </a:r>
          </a:p>
          <a:p>
            <a:r>
              <a:rPr lang="cs-CZ"/>
              <a:t>(2023-2024)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467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2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Disclaimer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500" y="1272902"/>
            <a:ext cx="7973940" cy="4139998"/>
          </a:xfrm>
        </p:spPr>
        <p:txBody>
          <a:bodyPr/>
          <a:lstStyle/>
          <a:p>
            <a:r>
              <a:rPr lang="cs-CZ"/>
              <a:t>purely student initiative = primarily based on our experiences</a:t>
            </a:r>
          </a:p>
          <a:p>
            <a:pPr lvl="1"/>
            <a:r>
              <a:rPr lang="cs-CZ"/>
              <a:t>consulted with:</a:t>
            </a:r>
          </a:p>
          <a:p>
            <a:pPr lvl="2"/>
            <a:r>
              <a:rPr lang="cs-CZ"/>
              <a:t>department secretary </a:t>
            </a:r>
            <a:r>
              <a:rPr lang="cs-CZ" b="1"/>
              <a:t>Ivona Vrzalová </a:t>
            </a:r>
            <a:r>
              <a:rPr lang="cs-CZ"/>
              <a:t>and Office for Studies assistant </a:t>
            </a:r>
            <a:r>
              <a:rPr lang="cs-CZ" b="1"/>
              <a:t>Jiří Žoudlík</a:t>
            </a:r>
          </a:p>
          <a:p>
            <a:pPr lvl="2"/>
            <a:endParaRPr lang="cs-CZ"/>
          </a:p>
          <a:p>
            <a:r>
              <a:rPr lang="cs-CZ"/>
              <a:t>familiar with applications in Czech</a:t>
            </a:r>
          </a:p>
          <a:p>
            <a:pPr lvl="1"/>
            <a:r>
              <a:rPr lang="cs-CZ"/>
              <a:t>English versions can differ, please share your own experience with us</a:t>
            </a:r>
          </a:p>
          <a:p>
            <a:pPr lvl="1"/>
            <a:endParaRPr lang="cs-CZ"/>
          </a:p>
          <a:p>
            <a:r>
              <a:rPr lang="cs-CZ"/>
              <a:t>conditions updated yearly – changes in 2024, following years may differ a bit</a:t>
            </a:r>
          </a:p>
          <a:p>
            <a:pPr lvl="1"/>
            <a:r>
              <a:rPr lang="cs-CZ"/>
              <a:t>do not skip official documents</a:t>
            </a:r>
          </a:p>
          <a:p>
            <a:pPr lvl="1"/>
            <a:r>
              <a:rPr lang="cs-CZ"/>
              <a:t>only for stays abroad, not for Czech!</a:t>
            </a:r>
          </a:p>
          <a:p>
            <a:endParaRPr lang="cs-CZ" sz="1500"/>
          </a:p>
          <a:p>
            <a:r>
              <a:rPr lang="cs-CZ"/>
              <a:t>goal: to suffer less than is necessary</a:t>
            </a:r>
          </a:p>
          <a:p>
            <a:pPr lvl="2"/>
            <a:endParaRPr lang="cs-CZ"/>
          </a:p>
        </p:txBody>
      </p:sp>
      <p:pic>
        <p:nvPicPr>
          <p:cNvPr id="6" name="Obrázek 5" descr="Obsah obrázku oblečení, venku, tráva, osoba&#10;&#10;Popis byl vytvořen automaticky">
            <a:extLst>
              <a:ext uri="{FF2B5EF4-FFF2-40B4-BE49-F238E27FC236}">
                <a16:creationId xmlns:a16="http://schemas.microsoft.com/office/drawing/2014/main" id="{81C89412-6361-35F5-2038-2FC062428D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40"/>
          <a:stretch/>
        </p:blipFill>
        <p:spPr>
          <a:xfrm>
            <a:off x="5343525" y="3711893"/>
            <a:ext cx="2984943" cy="193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559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C1D5132-BF76-8285-6008-4186CC39D9C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6D6C118-631F-4A80-9886-907009361577}" type="slidenum">
              <a:rPr lang="en-GB" altLang="cs-CZ" noProof="0" smtClean="0"/>
              <a:pPr/>
              <a:t>3</a:t>
            </a:fld>
            <a:endParaRPr lang="en-GB" altLang="cs-CZ" noProof="0" dirty="0"/>
          </a:p>
        </p:txBody>
      </p:sp>
      <p:sp>
        <p:nvSpPr>
          <p:cNvPr id="14" name="Nadpis 13">
            <a:extLst>
              <a:ext uri="{FF2B5EF4-FFF2-40B4-BE49-F238E27FC236}">
                <a16:creationId xmlns:a16="http://schemas.microsoft.com/office/drawing/2014/main" id="{A16F5073-1AAB-3CE7-65CC-1416A1F2C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Mobility stipends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CAEFFF30-60F9-D60E-D432-EE73E37280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57" y="1679035"/>
            <a:ext cx="2688544" cy="461310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A5F8E391-CB5F-C771-356B-F61D464B1A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006" y="4421847"/>
            <a:ext cx="2486372" cy="857370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0F2B071B-9FB3-0E55-0348-00209CE1E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6051" y="2555015"/>
            <a:ext cx="1771897" cy="1047896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9EA501E3-63A0-48FF-34C8-E8BA24A2DD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5465" y="3611041"/>
            <a:ext cx="2314898" cy="857370"/>
          </a:xfrm>
          <a:prstGeom prst="rect">
            <a:avLst/>
          </a:prstGeom>
        </p:spPr>
      </p:pic>
      <p:pic>
        <p:nvPicPr>
          <p:cNvPr id="26" name="Obrázek 25">
            <a:extLst>
              <a:ext uri="{FF2B5EF4-FFF2-40B4-BE49-F238E27FC236}">
                <a16:creationId xmlns:a16="http://schemas.microsoft.com/office/drawing/2014/main" id="{E7F50AEC-13B2-0E1D-4616-3FD13D7DB4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8276" y="5212494"/>
            <a:ext cx="2705478" cy="781159"/>
          </a:xfrm>
          <a:prstGeom prst="rect">
            <a:avLst/>
          </a:prstGeom>
        </p:spPr>
      </p:pic>
      <p:sp>
        <p:nvSpPr>
          <p:cNvPr id="7" name="Zástupný text 6">
            <a:extLst>
              <a:ext uri="{FF2B5EF4-FFF2-40B4-BE49-F238E27FC236}">
                <a16:creationId xmlns:a16="http://schemas.microsoft.com/office/drawing/2014/main" id="{26BDC683-38BC-31E3-F065-58174369A8A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00236" y="1446622"/>
            <a:ext cx="2705477" cy="211070"/>
          </a:xfrm>
        </p:spPr>
        <p:txBody>
          <a:bodyPr/>
          <a:lstStyle/>
          <a:p>
            <a:r>
              <a:rPr lang="cs-CZ"/>
              <a:t>Center for International Cooperation MUNI</a:t>
            </a:r>
          </a:p>
        </p:txBody>
      </p:sp>
      <p:sp>
        <p:nvSpPr>
          <p:cNvPr id="27" name="Zástupný text 6">
            <a:extLst>
              <a:ext uri="{FF2B5EF4-FFF2-40B4-BE49-F238E27FC236}">
                <a16:creationId xmlns:a16="http://schemas.microsoft.com/office/drawing/2014/main" id="{EFEE11EE-BF77-B746-2B1D-D1FADE29DAF3}"/>
              </a:ext>
            </a:extLst>
          </p:cNvPr>
          <p:cNvSpPr txBox="1">
            <a:spLocks/>
          </p:cNvSpPr>
          <p:nvPr/>
        </p:nvSpPr>
        <p:spPr>
          <a:xfrm>
            <a:off x="3678169" y="1445444"/>
            <a:ext cx="1758346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Specific network &amp; grants</a:t>
            </a:r>
          </a:p>
        </p:txBody>
      </p:sp>
      <p:sp>
        <p:nvSpPr>
          <p:cNvPr id="28" name="Zástupný text 6">
            <a:extLst>
              <a:ext uri="{FF2B5EF4-FFF2-40B4-BE49-F238E27FC236}">
                <a16:creationId xmlns:a16="http://schemas.microsoft.com/office/drawing/2014/main" id="{87F3D3CE-DD1E-2FB7-13B0-053E939A080D}"/>
              </a:ext>
            </a:extLst>
          </p:cNvPr>
          <p:cNvSpPr txBox="1">
            <a:spLocks/>
          </p:cNvSpPr>
          <p:nvPr/>
        </p:nvSpPr>
        <p:spPr>
          <a:xfrm>
            <a:off x="4452914" y="5941325"/>
            <a:ext cx="519950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sz="1600" kern="0"/>
              <a:t>…</a:t>
            </a:r>
          </a:p>
        </p:txBody>
      </p:sp>
      <p:pic>
        <p:nvPicPr>
          <p:cNvPr id="32" name="Obrázek 31">
            <a:extLst>
              <a:ext uri="{FF2B5EF4-FFF2-40B4-BE49-F238E27FC236}">
                <a16:creationId xmlns:a16="http://schemas.microsoft.com/office/drawing/2014/main" id="{4AFAA8A0-6CE3-BAD3-83B3-316CC114AA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85302" y="1987696"/>
            <a:ext cx="2201765" cy="528226"/>
          </a:xfrm>
          <a:prstGeom prst="rect">
            <a:avLst/>
          </a:prstGeom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8EFA42F3-CBAB-733A-CC2D-EB980C54FC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57342" y="2143809"/>
            <a:ext cx="790561" cy="216000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9AEF20B4-BE66-1C39-31B7-1C96D62D297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04196" y="2206089"/>
            <a:ext cx="2671047" cy="1533740"/>
          </a:xfrm>
          <a:prstGeom prst="rect">
            <a:avLst/>
          </a:prstGeom>
        </p:spPr>
      </p:pic>
      <p:sp>
        <p:nvSpPr>
          <p:cNvPr id="41" name="Zástupný text 6">
            <a:extLst>
              <a:ext uri="{FF2B5EF4-FFF2-40B4-BE49-F238E27FC236}">
                <a16:creationId xmlns:a16="http://schemas.microsoft.com/office/drawing/2014/main" id="{582E1C1F-DB25-4EE9-B75A-E166F6523BBB}"/>
              </a:ext>
            </a:extLst>
          </p:cNvPr>
          <p:cNvSpPr txBox="1">
            <a:spLocks/>
          </p:cNvSpPr>
          <p:nvPr/>
        </p:nvSpPr>
        <p:spPr>
          <a:xfrm>
            <a:off x="6660546" y="1446622"/>
            <a:ext cx="1758346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b="1" kern="0"/>
              <a:t>Faculty stipends MUNI</a:t>
            </a:r>
          </a:p>
        </p:txBody>
      </p:sp>
      <p:cxnSp>
        <p:nvCxnSpPr>
          <p:cNvPr id="43" name="Přímá spojnice se šipkou 42">
            <a:extLst>
              <a:ext uri="{FF2B5EF4-FFF2-40B4-BE49-F238E27FC236}">
                <a16:creationId xmlns:a16="http://schemas.microsoft.com/office/drawing/2014/main" id="{D371AA46-1313-7592-EBB6-51B220617387}"/>
              </a:ext>
            </a:extLst>
          </p:cNvPr>
          <p:cNvCxnSpPr/>
          <p:nvPr/>
        </p:nvCxnSpPr>
        <p:spPr bwMode="auto">
          <a:xfrm>
            <a:off x="2553633" y="4468411"/>
            <a:ext cx="602721" cy="0"/>
          </a:xfrm>
          <a:prstGeom prst="straightConnector1">
            <a:avLst/>
          </a:prstGeom>
          <a:solidFill>
            <a:schemeClr val="accent1"/>
          </a:solidFill>
          <a:ln w="603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" name="Zástupný text 6">
            <a:extLst>
              <a:ext uri="{FF2B5EF4-FFF2-40B4-BE49-F238E27FC236}">
                <a16:creationId xmlns:a16="http://schemas.microsoft.com/office/drawing/2014/main" id="{B979B8A1-DAE7-8A1E-7B85-89986AA5D2B9}"/>
              </a:ext>
            </a:extLst>
          </p:cNvPr>
          <p:cNvSpPr txBox="1">
            <a:spLocks/>
          </p:cNvSpPr>
          <p:nvPr/>
        </p:nvSpPr>
        <p:spPr>
          <a:xfrm>
            <a:off x="1650658" y="6374465"/>
            <a:ext cx="2613286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kern="0"/>
              <a:t>usually 1 month and longer</a:t>
            </a:r>
          </a:p>
        </p:txBody>
      </p:sp>
      <p:sp>
        <p:nvSpPr>
          <p:cNvPr id="46" name="Zástupný text 6">
            <a:extLst>
              <a:ext uri="{FF2B5EF4-FFF2-40B4-BE49-F238E27FC236}">
                <a16:creationId xmlns:a16="http://schemas.microsoft.com/office/drawing/2014/main" id="{56E17391-FA8C-645F-ED59-4A16AE04A6D6}"/>
              </a:ext>
            </a:extLst>
          </p:cNvPr>
          <p:cNvSpPr txBox="1">
            <a:spLocks/>
          </p:cNvSpPr>
          <p:nvPr/>
        </p:nvSpPr>
        <p:spPr>
          <a:xfrm>
            <a:off x="6369911" y="4039726"/>
            <a:ext cx="2228035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7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kern="0"/>
              <a:t>officially not limited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kern="0"/>
              <a:t>2 types - differs in length of stay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214F2A51-760B-8A16-D499-78108BC7D098}"/>
              </a:ext>
            </a:extLst>
          </p:cNvPr>
          <p:cNvSpPr/>
          <p:nvPr/>
        </p:nvSpPr>
        <p:spPr bwMode="auto">
          <a:xfrm>
            <a:off x="6076028" y="1987696"/>
            <a:ext cx="3067972" cy="2843384"/>
          </a:xfrm>
          <a:prstGeom prst="rect">
            <a:avLst/>
          </a:prstGeom>
          <a:noFill/>
          <a:ln w="28575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8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69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4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Types of faculty mobility stipends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100" y="1798682"/>
            <a:ext cx="8064900" cy="4139998"/>
          </a:xfrm>
        </p:spPr>
        <p:txBody>
          <a:bodyPr/>
          <a:lstStyle/>
          <a:p>
            <a:pPr marL="511200" indent="-457200">
              <a:buFont typeface="+mj-lt"/>
              <a:buAutoNum type="arabicPeriod"/>
            </a:pPr>
            <a:r>
              <a:rPr lang="cs-CZ">
                <a:solidFill>
                  <a:srgbClr val="0000DC"/>
                </a:solidFill>
              </a:rPr>
              <a:t>Podpora účasti studentů doktorských studijních programů na zahraničních konferencích</a:t>
            </a:r>
            <a:endParaRPr lang="cs-CZ"/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en-US" b="1"/>
              <a:t>max</a:t>
            </a:r>
            <a:r>
              <a:rPr lang="cs-CZ" b="1"/>
              <a:t>.</a:t>
            </a:r>
            <a:r>
              <a:rPr lang="en-US" b="1"/>
              <a:t> of 3 days</a:t>
            </a:r>
            <a:r>
              <a:rPr lang="cs-CZ" b="1"/>
              <a:t> (2023)</a:t>
            </a:r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en-US" b="1"/>
              <a:t>max</a:t>
            </a:r>
            <a:r>
              <a:rPr lang="cs-CZ" b="1"/>
              <a:t>.</a:t>
            </a:r>
            <a:r>
              <a:rPr lang="en-US" b="1"/>
              <a:t> of </a:t>
            </a:r>
            <a:r>
              <a:rPr lang="cs-CZ" b="1"/>
              <a:t>6</a:t>
            </a:r>
            <a:r>
              <a:rPr lang="en-US" b="1"/>
              <a:t> days</a:t>
            </a:r>
            <a:r>
              <a:rPr lang="cs-CZ" b="1"/>
              <a:t> (2024)</a:t>
            </a:r>
          </a:p>
          <a:p>
            <a:pPr lvl="2"/>
            <a:r>
              <a:rPr lang="cs-CZ" b="1" i="1"/>
              <a:t>-final amount newly reduced to 50-60%</a:t>
            </a:r>
            <a:endParaRPr lang="cs-CZ" i="1"/>
          </a:p>
          <a:p>
            <a:pPr marL="511200" indent="-457200">
              <a:buFont typeface="+mj-lt"/>
              <a:buAutoNum type="arabicPeriod"/>
            </a:pPr>
            <a:endParaRPr lang="cs-CZ">
              <a:solidFill>
                <a:srgbClr val="0000DC"/>
              </a:solidFill>
            </a:endParaRPr>
          </a:p>
          <a:p>
            <a:pPr marL="511200" indent="-457200">
              <a:buFont typeface="+mj-lt"/>
              <a:buAutoNum type="arabicPeriod"/>
            </a:pPr>
            <a:endParaRPr lang="cs-CZ">
              <a:solidFill>
                <a:srgbClr val="0000DC"/>
              </a:solidFill>
            </a:endParaRPr>
          </a:p>
          <a:p>
            <a:pPr marL="511200" indent="-457200">
              <a:buFont typeface="+mj-lt"/>
              <a:buAutoNum type="arabicPeriod"/>
            </a:pPr>
            <a:endParaRPr lang="cs-CZ">
              <a:solidFill>
                <a:srgbClr val="0000DC"/>
              </a:solidFill>
            </a:endParaRPr>
          </a:p>
          <a:p>
            <a:pPr marL="511200" indent="-457200">
              <a:buFont typeface="+mj-lt"/>
              <a:buAutoNum type="arabicPeriod" startAt="2"/>
            </a:pPr>
            <a:r>
              <a:rPr lang="cs-CZ">
                <a:solidFill>
                  <a:srgbClr val="0000DC"/>
                </a:solidFill>
              </a:rPr>
              <a:t>Podpora mezinárodní mobility studentů doktorských studijních programů</a:t>
            </a:r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cs-CZ" b="1"/>
              <a:t>4</a:t>
            </a:r>
            <a:r>
              <a:rPr lang="en-US" b="1"/>
              <a:t> days</a:t>
            </a:r>
            <a:r>
              <a:rPr lang="cs-CZ" b="1"/>
              <a:t> and more (2023)</a:t>
            </a:r>
          </a:p>
          <a:p>
            <a:pPr lvl="1"/>
            <a:r>
              <a:rPr lang="cs-CZ"/>
              <a:t>preferentially supported</a:t>
            </a:r>
            <a:r>
              <a:rPr lang="en-US"/>
              <a:t> </a:t>
            </a:r>
            <a:r>
              <a:rPr lang="cs-CZ"/>
              <a:t>stays </a:t>
            </a:r>
            <a:r>
              <a:rPr lang="en-US"/>
              <a:t>lasting </a:t>
            </a:r>
            <a:r>
              <a:rPr lang="en-US" b="1"/>
              <a:t>a</a:t>
            </a:r>
            <a:r>
              <a:rPr lang="cs-CZ" b="1"/>
              <a:t>t least</a:t>
            </a:r>
            <a:r>
              <a:rPr lang="en-US" b="1"/>
              <a:t> </a:t>
            </a:r>
            <a:r>
              <a:rPr lang="cs-CZ" b="1"/>
              <a:t>30</a:t>
            </a:r>
            <a:r>
              <a:rPr lang="en-US" b="1"/>
              <a:t> days</a:t>
            </a:r>
            <a:r>
              <a:rPr lang="cs-CZ" b="1"/>
              <a:t>, but possible for 7 days and more (2024)</a:t>
            </a:r>
          </a:p>
          <a:p>
            <a:pPr lvl="2"/>
            <a:r>
              <a:rPr lang="cs-CZ"/>
              <a:t>-can be administered untill 20.11. 2024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39A7C909-4B34-78D6-94D8-AFCC6CB4E735}"/>
              </a:ext>
            </a:extLst>
          </p:cNvPr>
          <p:cNvSpPr txBox="1"/>
          <p:nvPr/>
        </p:nvSpPr>
        <p:spPr>
          <a:xfrm>
            <a:off x="539100" y="1171576"/>
            <a:ext cx="79857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00">
                <a:solidFill>
                  <a:schemeClr val="accent6">
                    <a:lumMod val="60000"/>
                    <a:lumOff val="4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www.phil.muni.cz/o-nas/organizacni-struktura/219913-studijni-oddeleni/stipendia</a:t>
            </a:r>
            <a:endParaRPr lang="cs-CZ" sz="100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3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5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– before stay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500" y="1660103"/>
            <a:ext cx="8064900" cy="4139998"/>
          </a:xfrm>
        </p:spPr>
        <p:txBody>
          <a:bodyPr/>
          <a:lstStyle/>
          <a:p>
            <a:pPr marL="511200" indent="-457200">
              <a:buFont typeface="+mj-lt"/>
              <a:buAutoNum type="arabicPeriod"/>
            </a:pPr>
            <a:r>
              <a:rPr lang="cs-CZ" u="sng">
                <a:solidFill>
                  <a:srgbClr val="0000DC"/>
                </a:solidFill>
              </a:rPr>
              <a:t>Podpora účasti studentů doktorských studijních programů na zahraničních konferencích</a:t>
            </a:r>
            <a:endParaRPr lang="cs-CZ" u="sng"/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en-US" b="1"/>
              <a:t>max</a:t>
            </a:r>
            <a:r>
              <a:rPr lang="cs-CZ" b="1"/>
              <a:t>.</a:t>
            </a:r>
            <a:r>
              <a:rPr lang="en-US" b="1"/>
              <a:t> of 3 days</a:t>
            </a:r>
            <a:r>
              <a:rPr lang="cs-CZ" b="1"/>
              <a:t> (2023)</a:t>
            </a:r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en-US" b="1"/>
              <a:t>max</a:t>
            </a:r>
            <a:r>
              <a:rPr lang="cs-CZ" b="1"/>
              <a:t>.</a:t>
            </a:r>
            <a:r>
              <a:rPr lang="en-US" b="1"/>
              <a:t> of </a:t>
            </a:r>
            <a:r>
              <a:rPr lang="cs-CZ" b="1"/>
              <a:t>6</a:t>
            </a:r>
            <a:r>
              <a:rPr lang="en-US" b="1"/>
              <a:t> days</a:t>
            </a:r>
            <a:r>
              <a:rPr lang="cs-CZ" b="1"/>
              <a:t> (2024)</a:t>
            </a:r>
            <a:endParaRPr lang="cs-CZ"/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4000" indent="0">
              <a:buNone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r>
              <a:rPr lang="cs-CZ" u="sng">
                <a:solidFill>
                  <a:srgbClr val="0000DC"/>
                </a:solidFill>
                <a:uFill>
                  <a:solidFill>
                    <a:schemeClr val="accent6">
                      <a:lumMod val="60000"/>
                      <a:lumOff val="40000"/>
                    </a:schemeClr>
                  </a:solidFill>
                </a:uFill>
              </a:rPr>
              <a:t>Podpora mezinárodní mobility studentů doktorských studijních programů</a:t>
            </a:r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cs-CZ" b="1"/>
              <a:t>4</a:t>
            </a:r>
            <a:r>
              <a:rPr lang="en-US" b="1"/>
              <a:t> days</a:t>
            </a:r>
            <a:r>
              <a:rPr lang="cs-CZ" b="1"/>
              <a:t> and more (2023)</a:t>
            </a:r>
          </a:p>
          <a:p>
            <a:pPr lvl="1"/>
            <a:r>
              <a:rPr lang="cs-CZ"/>
              <a:t>preferentially supported</a:t>
            </a:r>
            <a:r>
              <a:rPr lang="en-US"/>
              <a:t> </a:t>
            </a:r>
            <a:r>
              <a:rPr lang="cs-CZ"/>
              <a:t>stays </a:t>
            </a:r>
            <a:r>
              <a:rPr lang="en-US"/>
              <a:t>lasting </a:t>
            </a:r>
            <a:r>
              <a:rPr lang="en-US" b="1"/>
              <a:t>a</a:t>
            </a:r>
            <a:r>
              <a:rPr lang="cs-CZ" b="1"/>
              <a:t>t least</a:t>
            </a:r>
            <a:r>
              <a:rPr lang="en-US" b="1"/>
              <a:t> </a:t>
            </a:r>
            <a:r>
              <a:rPr lang="cs-CZ" b="1"/>
              <a:t>30</a:t>
            </a:r>
            <a:r>
              <a:rPr lang="en-US" b="1"/>
              <a:t> days</a:t>
            </a:r>
            <a:r>
              <a:rPr lang="cs-CZ" b="1"/>
              <a:t>, but possible for 7 days and more (2024)</a:t>
            </a:r>
          </a:p>
          <a:p>
            <a:endParaRPr lang="cs-CZ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E56D516-EFAC-9FFA-15BF-46F2967C65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211238"/>
              </p:ext>
            </p:extLst>
          </p:nvPr>
        </p:nvGraphicFramePr>
        <p:xfrm>
          <a:off x="333570" y="1496161"/>
          <a:ext cx="8476860" cy="4303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1315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6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100" y="1798682"/>
            <a:ext cx="8210580" cy="413999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sz="1200"/>
              <a:t>only </a:t>
            </a:r>
            <a:r>
              <a:rPr lang="en-US" sz="1200"/>
              <a:t>for a </a:t>
            </a:r>
            <a:r>
              <a:rPr lang="cs-CZ" sz="1200"/>
              <a:t>stay</a:t>
            </a:r>
            <a:r>
              <a:rPr lang="en-US" sz="1200"/>
              <a:t>/conference lasting a </a:t>
            </a:r>
            <a:r>
              <a:rPr lang="cs-CZ" sz="1200" b="1"/>
              <a:t>4</a:t>
            </a:r>
            <a:r>
              <a:rPr lang="en-US" sz="1200" b="1"/>
              <a:t> days</a:t>
            </a:r>
            <a:r>
              <a:rPr lang="cs-CZ" sz="1200" b="1"/>
              <a:t> and more (2023)</a:t>
            </a:r>
          </a:p>
          <a:p>
            <a:pPr>
              <a:lnSpc>
                <a:spcPct val="100000"/>
              </a:lnSpc>
            </a:pPr>
            <a:r>
              <a:rPr lang="cs-CZ" sz="1200"/>
              <a:t>preferentially supported</a:t>
            </a:r>
            <a:r>
              <a:rPr lang="en-US" sz="1200"/>
              <a:t> </a:t>
            </a:r>
            <a:r>
              <a:rPr lang="cs-CZ" sz="1200"/>
              <a:t>stays </a:t>
            </a:r>
            <a:r>
              <a:rPr lang="en-US" sz="1200"/>
              <a:t>lasting </a:t>
            </a:r>
            <a:r>
              <a:rPr lang="en-US" sz="1200" b="1"/>
              <a:t>a</a:t>
            </a:r>
            <a:r>
              <a:rPr lang="cs-CZ" sz="1200" b="1"/>
              <a:t>t least</a:t>
            </a:r>
            <a:r>
              <a:rPr lang="en-US" sz="1200" b="1"/>
              <a:t> </a:t>
            </a:r>
            <a:r>
              <a:rPr lang="cs-CZ" sz="1200" b="1"/>
              <a:t>30</a:t>
            </a:r>
            <a:r>
              <a:rPr lang="en-US" sz="1200" b="1"/>
              <a:t> days</a:t>
            </a:r>
            <a:r>
              <a:rPr lang="cs-CZ" sz="1200" b="1"/>
              <a:t>, but possible for 7 days and more (2024)</a:t>
            </a:r>
          </a:p>
          <a:p>
            <a:pPr>
              <a:lnSpc>
                <a:spcPct val="100000"/>
              </a:lnSpc>
            </a:pPr>
            <a:endParaRPr lang="cs-CZ" sz="1200" b="1"/>
          </a:p>
          <a:p>
            <a:r>
              <a:rPr lang="cs-CZ"/>
              <a:t>must be signed by 4 parties: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 sz="1400"/>
              <a:t>myself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 sz="1400"/>
              <a:t>MUNI departmental coordinator – </a:t>
            </a:r>
            <a:r>
              <a:rPr lang="cs-CZ" sz="1400" b="1"/>
              <a:t>Kristýna Čižmářová </a:t>
            </a:r>
            <a:r>
              <a:rPr lang="cs-CZ" sz="1400"/>
              <a:t>(Jana Valtrová) – Study for Religions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 sz="1400"/>
              <a:t>MUNI fakulty coordinator – </a:t>
            </a:r>
            <a:r>
              <a:rPr lang="cs-CZ" sz="1400" b="1"/>
              <a:t>Šárka Hakalisto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 sz="1400"/>
              <a:t>coordinator of hosting institution</a:t>
            </a:r>
          </a:p>
          <a:p>
            <a:r>
              <a:rPr lang="cs-CZ"/>
              <a:t>platform: ISOIS</a:t>
            </a:r>
          </a:p>
          <a:p>
            <a:pPr marL="700200" lvl="1" indent="-457200">
              <a:buFont typeface="+mj-lt"/>
              <a:buAutoNum type="alphaLcParenR"/>
            </a:pPr>
            <a:endParaRPr lang="cs-CZ"/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6">
                    <a:lumMod val="60000"/>
                    <a:lumOff val="40000"/>
                  </a:schemeClr>
                </a:solidFill>
              </a:rPr>
              <a:t>Step 1: Learning agreement</a:t>
            </a:r>
          </a:p>
        </p:txBody>
      </p:sp>
      <p:pic>
        <p:nvPicPr>
          <p:cNvPr id="5" name="Obrázek 4" descr="Obsah obrázku text&#10;&#10;Popis byl vytvořen automaticky">
            <a:extLst>
              <a:ext uri="{FF2B5EF4-FFF2-40B4-BE49-F238E27FC236}">
                <a16:creationId xmlns:a16="http://schemas.microsoft.com/office/drawing/2014/main" id="{3682B9B8-BBB4-9306-A8D1-32EE119F3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020" y="4013461"/>
            <a:ext cx="5760720" cy="274447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35F254CA-C401-6649-3075-B1B46F7B2062}"/>
              </a:ext>
            </a:extLst>
          </p:cNvPr>
          <p:cNvSpPr txBox="1"/>
          <p:nvPr/>
        </p:nvSpPr>
        <p:spPr>
          <a:xfrm>
            <a:off x="619140" y="1552461"/>
            <a:ext cx="79857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00">
                <a:solidFill>
                  <a:schemeClr val="accent6">
                    <a:lumMod val="60000"/>
                    <a:lumOff val="4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https://isois.ois.muni.cz/cs/outgoing-application/application/</a:t>
            </a:r>
            <a:endParaRPr lang="cs-CZ" sz="100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938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7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6">
                    <a:lumMod val="60000"/>
                    <a:lumOff val="40000"/>
                  </a:schemeClr>
                </a:solidFill>
              </a:rPr>
              <a:t>Step 1: Learning agreement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5F254CA-C401-6649-3075-B1B46F7B2062}"/>
              </a:ext>
            </a:extLst>
          </p:cNvPr>
          <p:cNvSpPr txBox="1"/>
          <p:nvPr/>
        </p:nvSpPr>
        <p:spPr>
          <a:xfrm>
            <a:off x="619140" y="1552461"/>
            <a:ext cx="79857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00">
                <a:solidFill>
                  <a:schemeClr val="accent6">
                    <a:lumMod val="60000"/>
                    <a:lumOff val="4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https://isois.ois.muni.cz/cs/outgoing-application/application/</a:t>
            </a:r>
            <a:endParaRPr lang="cs-CZ" sz="100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Zástupný obsah 6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9D660FAF-B0A8-FB5F-ED34-D89A49101C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4350" y="2179567"/>
            <a:ext cx="8210550" cy="317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4865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8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6">
                    <a:lumMod val="60000"/>
                    <a:lumOff val="40000"/>
                  </a:schemeClr>
                </a:solidFill>
              </a:rPr>
              <a:t>Step 1: Learning agreement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5F254CA-C401-6649-3075-B1B46F7B2062}"/>
              </a:ext>
            </a:extLst>
          </p:cNvPr>
          <p:cNvSpPr txBox="1"/>
          <p:nvPr/>
        </p:nvSpPr>
        <p:spPr>
          <a:xfrm>
            <a:off x="619140" y="1552461"/>
            <a:ext cx="79857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00">
                <a:solidFill>
                  <a:schemeClr val="accent6">
                    <a:lumMod val="60000"/>
                    <a:lumOff val="4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https://isois.ois.muni.cz/cs/outgoing-application/application/</a:t>
            </a:r>
            <a:endParaRPr lang="cs-CZ" sz="100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" name="Zástupný obsah 8" descr="Obsah obrázku text&#10;&#10;Popis byl vytvořen automaticky">
            <a:extLst>
              <a:ext uri="{FF2B5EF4-FFF2-40B4-BE49-F238E27FC236}">
                <a16:creationId xmlns:a16="http://schemas.microsoft.com/office/drawing/2014/main" id="{F7CE6C33-B1B7-0CDF-E88F-B8C625C98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0500" y="1918072"/>
            <a:ext cx="7528181" cy="4561928"/>
          </a:xfrm>
          <a:prstGeom prst="rect">
            <a:avLst/>
          </a:prstGeom>
        </p:spPr>
      </p:pic>
      <p:sp>
        <p:nvSpPr>
          <p:cNvPr id="11" name="Zástupný text 6">
            <a:extLst>
              <a:ext uri="{FF2B5EF4-FFF2-40B4-BE49-F238E27FC236}">
                <a16:creationId xmlns:a16="http://schemas.microsoft.com/office/drawing/2014/main" id="{E2BC95AC-2CC0-FB29-17AE-AEB7DEBE4235}"/>
              </a:ext>
            </a:extLst>
          </p:cNvPr>
          <p:cNvSpPr txBox="1">
            <a:spLocks/>
          </p:cNvSpPr>
          <p:nvPr/>
        </p:nvSpPr>
        <p:spPr>
          <a:xfrm>
            <a:off x="4988809" y="3987966"/>
            <a:ext cx="1758346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4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official dates of stay</a:t>
            </a:r>
          </a:p>
        </p:txBody>
      </p:sp>
      <p:sp>
        <p:nvSpPr>
          <p:cNvPr id="12" name="Zástupný text 6">
            <a:extLst>
              <a:ext uri="{FF2B5EF4-FFF2-40B4-BE49-F238E27FC236}">
                <a16:creationId xmlns:a16="http://schemas.microsoft.com/office/drawing/2014/main" id="{FDF50047-18FB-B472-DEA1-EA71CDB97BFA}"/>
              </a:ext>
            </a:extLst>
          </p:cNvPr>
          <p:cNvSpPr txBox="1">
            <a:spLocks/>
          </p:cNvSpPr>
          <p:nvPr/>
        </p:nvSpPr>
        <p:spPr>
          <a:xfrm>
            <a:off x="4411980" y="6122465"/>
            <a:ext cx="3230880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4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even if we have it as an enrolled course for credits</a:t>
            </a:r>
          </a:p>
        </p:txBody>
      </p:sp>
    </p:spTree>
    <p:extLst>
      <p:ext uri="{BB962C8B-B14F-4D97-AF65-F5344CB8AC3E}">
        <p14:creationId xmlns:p14="http://schemas.microsoft.com/office/powerpoint/2010/main" val="725722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9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6">
                    <a:lumMod val="60000"/>
                    <a:lumOff val="40000"/>
                  </a:schemeClr>
                </a:solidFill>
              </a:rPr>
              <a:t>Step 1: Learning agreement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5F254CA-C401-6649-3075-B1B46F7B2062}"/>
              </a:ext>
            </a:extLst>
          </p:cNvPr>
          <p:cNvSpPr txBox="1"/>
          <p:nvPr/>
        </p:nvSpPr>
        <p:spPr>
          <a:xfrm>
            <a:off x="619140" y="1552461"/>
            <a:ext cx="79857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00">
                <a:solidFill>
                  <a:schemeClr val="accent6">
                    <a:lumMod val="60000"/>
                    <a:lumOff val="4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https://isois.ois.muni.cz/cs/outgoing-application/application/</a:t>
            </a:r>
            <a:endParaRPr lang="cs-CZ" sz="100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Obrázek 7" descr="Obsah obrázku text&#10;&#10;Popis byl vytvořen automaticky">
            <a:extLst>
              <a:ext uri="{FF2B5EF4-FFF2-40B4-BE49-F238E27FC236}">
                <a16:creationId xmlns:a16="http://schemas.microsoft.com/office/drawing/2014/main" id="{3A16F6F9-ECFF-485F-4094-7110F831D1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" y="1798683"/>
            <a:ext cx="6659880" cy="4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316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10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6">
                    <a:lumMod val="60000"/>
                    <a:lumOff val="40000"/>
                  </a:schemeClr>
                </a:solidFill>
              </a:rPr>
              <a:t>Step 1: Learning agreement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5F254CA-C401-6649-3075-B1B46F7B2062}"/>
              </a:ext>
            </a:extLst>
          </p:cNvPr>
          <p:cNvSpPr txBox="1"/>
          <p:nvPr/>
        </p:nvSpPr>
        <p:spPr>
          <a:xfrm>
            <a:off x="619140" y="1552461"/>
            <a:ext cx="79857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00">
                <a:solidFill>
                  <a:schemeClr val="accent6">
                    <a:lumMod val="60000"/>
                    <a:lumOff val="4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https://isois.ois.muni.cz/cs/outgoing-application/application/</a:t>
            </a:r>
            <a:endParaRPr lang="cs-CZ" sz="100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Obrázek 4" descr="Obsah obrázku text&#10;&#10;Popis byl vytvořen automaticky">
            <a:extLst>
              <a:ext uri="{FF2B5EF4-FFF2-40B4-BE49-F238E27FC236}">
                <a16:creationId xmlns:a16="http://schemas.microsoft.com/office/drawing/2014/main" id="{59B28862-CDBD-24E0-F727-DCFFF349F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40" y="1798682"/>
            <a:ext cx="6844680" cy="5031655"/>
          </a:xfrm>
          <a:prstGeom prst="rect">
            <a:avLst/>
          </a:prstGeom>
        </p:spPr>
      </p:pic>
      <p:sp>
        <p:nvSpPr>
          <p:cNvPr id="7" name="Zástupný text 6">
            <a:extLst>
              <a:ext uri="{FF2B5EF4-FFF2-40B4-BE49-F238E27FC236}">
                <a16:creationId xmlns:a16="http://schemas.microsoft.com/office/drawing/2014/main" id="{2C0F335F-F636-5B64-A484-FDED77275530}"/>
              </a:ext>
            </a:extLst>
          </p:cNvPr>
          <p:cNvSpPr txBox="1">
            <a:spLocks/>
          </p:cNvSpPr>
          <p:nvPr/>
        </p:nvSpPr>
        <p:spPr>
          <a:xfrm>
            <a:off x="7094534" y="3703788"/>
            <a:ext cx="2049466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4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newly Kristýna Čižmářová</a:t>
            </a:r>
          </a:p>
        </p:txBody>
      </p:sp>
    </p:spTree>
    <p:extLst>
      <p:ext uri="{BB962C8B-B14F-4D97-AF65-F5344CB8AC3E}">
        <p14:creationId xmlns:p14="http://schemas.microsoft.com/office/powerpoint/2010/main" val="1424694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11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6">
                    <a:lumMod val="60000"/>
                    <a:lumOff val="40000"/>
                  </a:schemeClr>
                </a:solidFill>
              </a:rPr>
              <a:t>Step 1: Learning agreement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5F254CA-C401-6649-3075-B1B46F7B2062}"/>
              </a:ext>
            </a:extLst>
          </p:cNvPr>
          <p:cNvSpPr txBox="1"/>
          <p:nvPr/>
        </p:nvSpPr>
        <p:spPr>
          <a:xfrm>
            <a:off x="619140" y="1552461"/>
            <a:ext cx="79857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000">
                <a:solidFill>
                  <a:schemeClr val="accent6">
                    <a:lumMod val="60000"/>
                    <a:lumOff val="4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https://isois.ois.muni.cz/cs/outgoing-application/application/</a:t>
            </a:r>
            <a:endParaRPr lang="cs-CZ" sz="100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Obrázek 6" descr="Obsah obrázku text, software, Písmo, číslo&#10;&#10;Popis byl vytvořen automaticky">
            <a:extLst>
              <a:ext uri="{FF2B5EF4-FFF2-40B4-BE49-F238E27FC236}">
                <a16:creationId xmlns:a16="http://schemas.microsoft.com/office/drawing/2014/main" id="{AF5077C2-E088-1615-160E-D7307AB8E6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0" y="2572044"/>
            <a:ext cx="7010400" cy="251376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64E8449C-09AD-EAEB-B6BE-0FEF964FF2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280" y="5179393"/>
            <a:ext cx="5760720" cy="709295"/>
          </a:xfrm>
          <a:prstGeom prst="rect">
            <a:avLst/>
          </a:prstGeom>
        </p:spPr>
      </p:pic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30768C5D-988B-A5AC-57A9-572CCD0DF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780" y="2074728"/>
            <a:ext cx="7674360" cy="373018"/>
          </a:xfrm>
        </p:spPr>
        <p:txBody>
          <a:bodyPr/>
          <a:lstStyle/>
          <a:p>
            <a:pPr lvl="1"/>
            <a:r>
              <a:rPr lang="cs-CZ"/>
              <a:t>when finished you will get confirmation by email, if not, you can find it in ISOIS</a:t>
            </a:r>
          </a:p>
        </p:txBody>
      </p:sp>
    </p:spTree>
    <p:extLst>
      <p:ext uri="{BB962C8B-B14F-4D97-AF65-F5344CB8AC3E}">
        <p14:creationId xmlns:p14="http://schemas.microsoft.com/office/powerpoint/2010/main" val="1736884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1B5ED0-B9EA-6F71-5FF4-A17D230D3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0F0151B8-A96B-D2E8-0472-6789833CEAE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12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03BA5783-C55A-37C2-B4CC-2890EFB0C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– before stay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9F5EAA7-7026-C76E-E46C-E039D40795BD}"/>
              </a:ext>
            </a:extLst>
          </p:cNvPr>
          <p:cNvGraphicFramePr/>
          <p:nvPr/>
        </p:nvGraphicFramePr>
        <p:xfrm>
          <a:off x="333570" y="1496161"/>
          <a:ext cx="8476860" cy="4303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948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13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240" y="4934316"/>
            <a:ext cx="8210580" cy="3934643"/>
          </a:xfrm>
        </p:spPr>
        <p:txBody>
          <a:bodyPr/>
          <a:lstStyle/>
          <a:p>
            <a:r>
              <a:rPr lang="en-US"/>
              <a:t>for </a:t>
            </a:r>
            <a:r>
              <a:rPr lang="cs-CZ"/>
              <a:t>both types of stay</a:t>
            </a:r>
            <a:r>
              <a:rPr lang="en-US"/>
              <a:t>/conference</a:t>
            </a:r>
            <a:endParaRPr lang="cs-CZ"/>
          </a:p>
          <a:p>
            <a:r>
              <a:rPr lang="cs-CZ"/>
              <a:t>documents: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cs-CZ" sz="180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Opatření FF MU (to read – general information about stipends conditions)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cs-CZ" sz="1800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Příloha 1 – Instructions for making calculation (to read)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800" b="1">
                <a:effectLst/>
                <a:latin typeface="Calibri" panose="020F0502020204030204" pitchFamily="34" charset="0"/>
                <a:ea typeface="Yu Mincho" panose="02020400000000000000" pitchFamily="18" charset="-128"/>
                <a:cs typeface="Times New Roman" panose="02020603050405020304" pitchFamily="18" charset="0"/>
              </a:rPr>
              <a:t>Příloha 2 – Application form</a:t>
            </a:r>
            <a:endParaRPr lang="cs-CZ" sz="1800">
              <a:effectLst/>
              <a:latin typeface="Calibri" panose="020F0502020204030204" pitchFamily="34" charset="0"/>
              <a:ea typeface="Yu Mincho" panose="02020400000000000000" pitchFamily="18" charset="-128"/>
              <a:cs typeface="Times New Roman" panose="02020603050405020304" pitchFamily="18" charset="0"/>
            </a:endParaRPr>
          </a:p>
          <a:p>
            <a:pPr marL="700200" lvl="1" indent="-457200">
              <a:buFont typeface="+mj-lt"/>
              <a:buAutoNum type="alphaLcParenR"/>
            </a:pPr>
            <a:endParaRPr lang="cs-CZ"/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4"/>
                </a:solidFill>
              </a:rPr>
              <a:t>Step 2: Document server FF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5F254CA-C401-6649-3075-B1B46F7B2062}"/>
              </a:ext>
            </a:extLst>
          </p:cNvPr>
          <p:cNvSpPr txBox="1"/>
          <p:nvPr/>
        </p:nvSpPr>
        <p:spPr>
          <a:xfrm>
            <a:off x="619140" y="1552461"/>
            <a:ext cx="7985760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90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https://is.muni.cz/do/phil/uredni_deska/predpisyFFMU/opatreni/OPATRENI_FF_MU_4_2021_stipendijni_program_PhD_mobilita_konference.pdf?info=1</a:t>
            </a:r>
            <a:endParaRPr lang="cs-CZ" sz="900">
              <a:solidFill>
                <a:schemeClr val="accent4"/>
              </a:solidFill>
            </a:endParaRPr>
          </a:p>
          <a:p>
            <a:r>
              <a:rPr lang="cs-CZ" sz="900">
                <a:solidFill>
                  <a:srgbClr val="4BC8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https://is.muni.cz/do/phil/uredni_deska/predpisyFFMU/opatreni/OPATRENI_FF_MU_1_2024_Stipendijni_program_PhD_mobilita.pdf?info=1</a:t>
            </a:r>
            <a:endParaRPr lang="cs-CZ" sz="900">
              <a:solidFill>
                <a:srgbClr val="4BC8FF"/>
              </a:solidFill>
            </a:endParaRPr>
          </a:p>
          <a:p>
            <a:endParaRPr lang="cs-CZ" sz="900">
              <a:solidFill>
                <a:schemeClr val="accent4"/>
              </a:solidFill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A517B5A-3E2B-1EE5-76B3-701F7F71A6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648" y="1993599"/>
            <a:ext cx="5766703" cy="286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398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14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4"/>
                </a:solidFill>
              </a:rPr>
              <a:t>Step 2: Document server FF</a:t>
            </a:r>
          </a:p>
        </p:txBody>
      </p:sp>
      <p:pic>
        <p:nvPicPr>
          <p:cNvPr id="11" name="Obrázek 10" descr="Obsah obrázku text, snímek obrazovky, dokument, Písmo&#10;&#10;Popis byl vytvořen automaticky">
            <a:extLst>
              <a:ext uri="{FF2B5EF4-FFF2-40B4-BE49-F238E27FC236}">
                <a16:creationId xmlns:a16="http://schemas.microsoft.com/office/drawing/2014/main" id="{B7B7720B-7B22-0B43-5789-369714413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00" y="1524000"/>
            <a:ext cx="7360418" cy="5108968"/>
          </a:xfrm>
          <a:prstGeom prst="rect">
            <a:avLst/>
          </a:prstGeom>
        </p:spPr>
      </p:pic>
      <p:sp>
        <p:nvSpPr>
          <p:cNvPr id="12" name="Zástupný text 6">
            <a:extLst>
              <a:ext uri="{FF2B5EF4-FFF2-40B4-BE49-F238E27FC236}">
                <a16:creationId xmlns:a16="http://schemas.microsoft.com/office/drawing/2014/main" id="{1F72D08E-4685-B0D2-7AD3-6BA947141646}"/>
              </a:ext>
            </a:extLst>
          </p:cNvPr>
          <p:cNvSpPr txBox="1">
            <a:spLocks/>
          </p:cNvSpPr>
          <p:nvPr/>
        </p:nvSpPr>
        <p:spPr>
          <a:xfrm>
            <a:off x="4373880" y="4575605"/>
            <a:ext cx="1965960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3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+1/2 days extra for travelling</a:t>
            </a:r>
          </a:p>
        </p:txBody>
      </p:sp>
      <p:sp>
        <p:nvSpPr>
          <p:cNvPr id="13" name="Zástupný text 6">
            <a:extLst>
              <a:ext uri="{FF2B5EF4-FFF2-40B4-BE49-F238E27FC236}">
                <a16:creationId xmlns:a16="http://schemas.microsoft.com/office/drawing/2014/main" id="{EB85BA40-43E7-06BA-A959-8E0E5B0CA231}"/>
              </a:ext>
            </a:extLst>
          </p:cNvPr>
          <p:cNvSpPr txBox="1">
            <a:spLocks/>
          </p:cNvSpPr>
          <p:nvPr/>
        </p:nvSpPr>
        <p:spPr>
          <a:xfrm>
            <a:off x="4373880" y="5604286"/>
            <a:ext cx="3688080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3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- for exact calculations see „Instructions for calculations“</a:t>
            </a:r>
          </a:p>
          <a:p>
            <a:r>
              <a:rPr lang="cs-CZ" kern="0"/>
              <a:t>-different amount for different countries</a:t>
            </a:r>
          </a:p>
        </p:txBody>
      </p:sp>
    </p:spTree>
    <p:extLst>
      <p:ext uri="{BB962C8B-B14F-4D97-AF65-F5344CB8AC3E}">
        <p14:creationId xmlns:p14="http://schemas.microsoft.com/office/powerpoint/2010/main" val="2540570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15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780" y="2074728"/>
            <a:ext cx="6555120" cy="3934643"/>
          </a:xfrm>
        </p:spPr>
        <p:txBody>
          <a:bodyPr/>
          <a:lstStyle/>
          <a:p>
            <a:r>
              <a:rPr lang="cs-CZ"/>
              <a:t>recommended </a:t>
            </a:r>
            <a:r>
              <a:rPr lang="en-US"/>
              <a:t>for </a:t>
            </a:r>
            <a:r>
              <a:rPr lang="cs-CZ"/>
              <a:t>both types of stay</a:t>
            </a:r>
            <a:r>
              <a:rPr lang="en-US"/>
              <a:t>/</a:t>
            </a:r>
            <a:r>
              <a:rPr lang="cs-CZ"/>
              <a:t>c</a:t>
            </a:r>
            <a:r>
              <a:rPr lang="en-US"/>
              <a:t>on</a:t>
            </a:r>
            <a:r>
              <a:rPr lang="cs-CZ"/>
              <a:t>f</a:t>
            </a:r>
            <a:r>
              <a:rPr lang="en-US"/>
              <a:t>erence</a:t>
            </a:r>
            <a:r>
              <a:rPr lang="cs-CZ"/>
              <a:t>, necessary only for the longer stay (2nd type)</a:t>
            </a:r>
          </a:p>
          <a:p>
            <a:endParaRPr lang="cs-CZ"/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4"/>
                </a:solidFill>
              </a:rPr>
              <a:t>Step 3: Internship &amp; stays – „Evidence údajů…“</a:t>
            </a:r>
          </a:p>
        </p:txBody>
      </p:sp>
      <p:pic>
        <p:nvPicPr>
          <p:cNvPr id="10" name="Obrázek 9" descr="Obsah obrázku text, květina&#10;&#10;Popis byl vytvořen automaticky">
            <a:extLst>
              <a:ext uri="{FF2B5EF4-FFF2-40B4-BE49-F238E27FC236}">
                <a16:creationId xmlns:a16="http://schemas.microsoft.com/office/drawing/2014/main" id="{E3694DDA-B2DE-FF49-A25E-75A14E0C9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4457" y="3054032"/>
            <a:ext cx="6495086" cy="2563812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919B49CF-02B3-98B6-D3E9-ED2269CE898F}"/>
              </a:ext>
            </a:extLst>
          </p:cNvPr>
          <p:cNvSpPr txBox="1"/>
          <p:nvPr/>
        </p:nvSpPr>
        <p:spPr>
          <a:xfrm>
            <a:off x="684780" y="1578943"/>
            <a:ext cx="457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>
                <a:solidFill>
                  <a:schemeClr val="accent6">
                    <a:lumMod val="60000"/>
                    <a:lumOff val="4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https://is.muni.cz/auth/pers/studijni_pobyt</a:t>
            </a:r>
            <a:endParaRPr lang="cs-CZ" sz="120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2338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16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4"/>
                </a:solidFill>
              </a:rPr>
              <a:t>Step 3: Internship &amp; stays – „Evidence údajů…“</a:t>
            </a:r>
          </a:p>
        </p:txBody>
      </p:sp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A22FE1D5-C0D5-7A16-829E-4EF0E2242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340" y="1743806"/>
            <a:ext cx="4741420" cy="473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387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17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4"/>
                </a:solidFill>
              </a:rPr>
              <a:t>Step 3: Internship &amp; stays – „Evidence údajů…“</a:t>
            </a:r>
          </a:p>
        </p:txBody>
      </p:sp>
      <p:pic>
        <p:nvPicPr>
          <p:cNvPr id="5" name="Obrázek 4" descr="Obsah obrázku text&#10;&#10;Popis byl vytvořen automaticky">
            <a:extLst>
              <a:ext uri="{FF2B5EF4-FFF2-40B4-BE49-F238E27FC236}">
                <a16:creationId xmlns:a16="http://schemas.microsoft.com/office/drawing/2014/main" id="{C7FA8389-CD1A-38B0-6CEC-FC49CB463E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6643" y="1569629"/>
            <a:ext cx="3543618" cy="4998175"/>
          </a:xfrm>
          <a:prstGeom prst="rect">
            <a:avLst/>
          </a:prstGeom>
        </p:spPr>
      </p:pic>
      <p:sp>
        <p:nvSpPr>
          <p:cNvPr id="6" name="Zástupný text 6">
            <a:extLst>
              <a:ext uri="{FF2B5EF4-FFF2-40B4-BE49-F238E27FC236}">
                <a16:creationId xmlns:a16="http://schemas.microsoft.com/office/drawing/2014/main" id="{545D04D7-674A-1BD7-2939-94E65A7AABA3}"/>
              </a:ext>
            </a:extLst>
          </p:cNvPr>
          <p:cNvSpPr txBox="1">
            <a:spLocks/>
          </p:cNvSpPr>
          <p:nvPr/>
        </p:nvSpPr>
        <p:spPr>
          <a:xfrm>
            <a:off x="499500" y="3684311"/>
            <a:ext cx="2085655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3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consult with your supervisor</a:t>
            </a:r>
          </a:p>
        </p:txBody>
      </p:sp>
      <p:sp>
        <p:nvSpPr>
          <p:cNvPr id="8" name="Zástupný text 6">
            <a:extLst>
              <a:ext uri="{FF2B5EF4-FFF2-40B4-BE49-F238E27FC236}">
                <a16:creationId xmlns:a16="http://schemas.microsoft.com/office/drawing/2014/main" id="{31F3F65E-1CF3-4E2C-905F-5A8CB5978D14}"/>
              </a:ext>
            </a:extLst>
          </p:cNvPr>
          <p:cNvSpPr txBox="1">
            <a:spLocks/>
          </p:cNvSpPr>
          <p:nvPr/>
        </p:nvSpPr>
        <p:spPr>
          <a:xfrm>
            <a:off x="1659423" y="4368966"/>
            <a:ext cx="1022817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3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optional</a:t>
            </a:r>
          </a:p>
        </p:txBody>
      </p:sp>
      <p:sp>
        <p:nvSpPr>
          <p:cNvPr id="9" name="Zástupný text 6">
            <a:extLst>
              <a:ext uri="{FF2B5EF4-FFF2-40B4-BE49-F238E27FC236}">
                <a16:creationId xmlns:a16="http://schemas.microsoft.com/office/drawing/2014/main" id="{E4CF4D5F-7B2B-6C36-BE5C-B13560EC4315}"/>
              </a:ext>
            </a:extLst>
          </p:cNvPr>
          <p:cNvSpPr txBox="1">
            <a:spLocks/>
          </p:cNvSpPr>
          <p:nvPr/>
        </p:nvSpPr>
        <p:spPr>
          <a:xfrm>
            <a:off x="1004303" y="4948086"/>
            <a:ext cx="1580852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3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Learning agreement</a:t>
            </a:r>
          </a:p>
          <a:p>
            <a:r>
              <a:rPr lang="cs-CZ" kern="0"/>
              <a:t>(4 and more days)</a:t>
            </a:r>
          </a:p>
        </p:txBody>
      </p:sp>
    </p:spTree>
    <p:extLst>
      <p:ext uri="{BB962C8B-B14F-4D97-AF65-F5344CB8AC3E}">
        <p14:creationId xmlns:p14="http://schemas.microsoft.com/office/powerpoint/2010/main" val="4447965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18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before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4"/>
                </a:solidFill>
              </a:rPr>
              <a:t>Step 4: Document Office – „Úřadovna“</a:t>
            </a:r>
          </a:p>
        </p:txBody>
      </p:sp>
      <p:pic>
        <p:nvPicPr>
          <p:cNvPr id="7" name="Obrázek 6" descr="Obsah obrázku text, Webová stránka, software, Webové stránky&#10;&#10;Popis byl vytvořen automaticky">
            <a:extLst>
              <a:ext uri="{FF2B5EF4-FFF2-40B4-BE49-F238E27FC236}">
                <a16:creationId xmlns:a16="http://schemas.microsoft.com/office/drawing/2014/main" id="{FF8E7C6E-8704-F03D-5B38-22AA98610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00" y="1623152"/>
            <a:ext cx="5532120" cy="1880018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D96B861F-FB05-2F1C-7267-354CD1116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000" y="3429000"/>
            <a:ext cx="4915920" cy="3258314"/>
          </a:xfrm>
          <a:prstGeom prst="rect">
            <a:avLst/>
          </a:prstGeom>
        </p:spPr>
      </p:pic>
      <p:sp>
        <p:nvSpPr>
          <p:cNvPr id="13" name="Zástupný text 6">
            <a:extLst>
              <a:ext uri="{FF2B5EF4-FFF2-40B4-BE49-F238E27FC236}">
                <a16:creationId xmlns:a16="http://schemas.microsoft.com/office/drawing/2014/main" id="{DE5D3E97-F078-5D56-A052-230C131E153F}"/>
              </a:ext>
            </a:extLst>
          </p:cNvPr>
          <p:cNvSpPr txBox="1">
            <a:spLocks/>
          </p:cNvSpPr>
          <p:nvPr/>
        </p:nvSpPr>
        <p:spPr>
          <a:xfrm>
            <a:off x="6244925" y="3103330"/>
            <a:ext cx="1519855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4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choose type of stipend</a:t>
            </a:r>
          </a:p>
        </p:txBody>
      </p:sp>
      <p:sp>
        <p:nvSpPr>
          <p:cNvPr id="14" name="Zástupný text 6">
            <a:extLst>
              <a:ext uri="{FF2B5EF4-FFF2-40B4-BE49-F238E27FC236}">
                <a16:creationId xmlns:a16="http://schemas.microsoft.com/office/drawing/2014/main" id="{98095D0D-A4A5-7D9E-5106-CE42B56C1511}"/>
              </a:ext>
            </a:extLst>
          </p:cNvPr>
          <p:cNvSpPr txBox="1">
            <a:spLocks/>
          </p:cNvSpPr>
          <p:nvPr/>
        </p:nvSpPr>
        <p:spPr>
          <a:xfrm>
            <a:off x="5455920" y="5050236"/>
            <a:ext cx="3611880" cy="763823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4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kern="0"/>
              <a:t>filled in Application form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kern="0"/>
              <a:t>confirmation of acceptance:</a:t>
            </a:r>
          </a:p>
          <a:p>
            <a:pPr marL="857250" lvl="2" indent="-171450">
              <a:buFont typeface="Arial" panose="020B0604020202020204" pitchFamily="34" charset="0"/>
              <a:buChar char="•"/>
            </a:pPr>
            <a:r>
              <a:rPr lang="cs-CZ" kern="0"/>
              <a:t>short-term: programme, acceptance email</a:t>
            </a:r>
          </a:p>
          <a:p>
            <a:pPr marL="857250" lvl="2" indent="-171450">
              <a:buFont typeface="Arial" panose="020B0604020202020204" pitchFamily="34" charset="0"/>
              <a:buChar char="•"/>
            </a:pPr>
            <a:r>
              <a:rPr lang="cs-CZ" kern="0"/>
              <a:t>long-term: Learning agreement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kern="0"/>
          </a:p>
        </p:txBody>
      </p:sp>
      <p:sp>
        <p:nvSpPr>
          <p:cNvPr id="15" name="Zástupný text 6">
            <a:extLst>
              <a:ext uri="{FF2B5EF4-FFF2-40B4-BE49-F238E27FC236}">
                <a16:creationId xmlns:a16="http://schemas.microsoft.com/office/drawing/2014/main" id="{FF2A9460-D13F-96F9-D281-374B918BD7C4}"/>
              </a:ext>
            </a:extLst>
          </p:cNvPr>
          <p:cNvSpPr txBox="1">
            <a:spLocks/>
          </p:cNvSpPr>
          <p:nvPr/>
        </p:nvSpPr>
        <p:spPr>
          <a:xfrm>
            <a:off x="5581985" y="6374465"/>
            <a:ext cx="2182795" cy="211070"/>
          </a:xfrm>
          <a:prstGeom prst="rect">
            <a:avLst/>
          </a:prstGeom>
        </p:spPr>
        <p:txBody>
          <a:bodyPr vert="horz" lIns="0" tIns="0" rIns="0" bIns="0" numCol="1" spcCol="324000" rtlCol="0">
            <a:noAutofit/>
          </a:bodyPr>
          <a:lstStyle>
            <a:lvl1pPr marL="0" marR="0" indent="0" algn="l" defTabSz="914400" rtl="0" eaLnBrk="1" fontAlgn="base" latinLnBrk="0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tabLst/>
              <a:defRPr sz="1125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100000"/>
              <a:buFontTx/>
              <a:buNone/>
              <a:defRPr sz="1125" b="0" u="none">
                <a:solidFill>
                  <a:schemeClr val="tx1"/>
                </a:solidFill>
                <a:latin typeface="+mn-lt"/>
              </a:defRPr>
            </a:lvl2pPr>
            <a:lvl3pPr marL="6858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folHlink"/>
              </a:buClr>
              <a:buSzPct val="8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3pPr>
            <a:lvl4pPr marL="10287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2"/>
              </a:buClr>
              <a:buSzPct val="90000"/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4pPr>
            <a:lvl5pPr marL="13716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Tx/>
              <a:buNone/>
              <a:defRPr sz="1125" b="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Blip>
                <a:blip r:embed="rId4"/>
              </a:buBlip>
              <a:defRPr>
                <a:solidFill>
                  <a:schemeClr val="tx1"/>
                </a:solidFill>
                <a:latin typeface="+mn-lt"/>
              </a:defRPr>
            </a:lvl6pPr>
            <a:lvl7pPr marL="20574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 baseline="0">
                <a:solidFill>
                  <a:schemeClr val="tx1"/>
                </a:solidFill>
                <a:latin typeface="+mn-lt"/>
              </a:defRPr>
            </a:lvl7pPr>
            <a:lvl8pPr marL="24003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8pPr>
            <a:lvl9pPr marL="2743200" indent="0" algn="l" rtl="0" eaLnBrk="1" fontAlgn="base" hangingPunct="1">
              <a:lnSpc>
                <a:spcPts val="1350"/>
              </a:lnSpc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None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cs-CZ" kern="0"/>
              <a:t>not possible to save for changes!</a:t>
            </a:r>
          </a:p>
        </p:txBody>
      </p:sp>
    </p:spTree>
    <p:extLst>
      <p:ext uri="{BB962C8B-B14F-4D97-AF65-F5344CB8AC3E}">
        <p14:creationId xmlns:p14="http://schemas.microsoft.com/office/powerpoint/2010/main" val="28627801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19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Application procedure – after stay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500" y="1660103"/>
            <a:ext cx="8064900" cy="4139998"/>
          </a:xfrm>
        </p:spPr>
        <p:txBody>
          <a:bodyPr/>
          <a:lstStyle/>
          <a:p>
            <a:pPr marL="511200" indent="-457200">
              <a:buFont typeface="+mj-lt"/>
              <a:buAutoNum type="arabicPeriod"/>
            </a:pPr>
            <a:r>
              <a:rPr lang="cs-CZ" u="sng">
                <a:solidFill>
                  <a:srgbClr val="0000DC"/>
                </a:solidFill>
              </a:rPr>
              <a:t>Podpora účasti studentů doktorských studijních programů na zahraničních konferencích</a:t>
            </a:r>
            <a:endParaRPr lang="cs-CZ" u="sng"/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en-US" b="1"/>
              <a:t>max</a:t>
            </a:r>
            <a:r>
              <a:rPr lang="cs-CZ" b="1"/>
              <a:t>.</a:t>
            </a:r>
            <a:r>
              <a:rPr lang="en-US" b="1"/>
              <a:t> of 3 days</a:t>
            </a:r>
            <a:r>
              <a:rPr lang="cs-CZ" b="1"/>
              <a:t> (2023)</a:t>
            </a:r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en-US" b="1"/>
              <a:t>max</a:t>
            </a:r>
            <a:r>
              <a:rPr lang="cs-CZ" b="1"/>
              <a:t>.</a:t>
            </a:r>
            <a:r>
              <a:rPr lang="en-US" b="1"/>
              <a:t> of </a:t>
            </a:r>
            <a:r>
              <a:rPr lang="cs-CZ" b="1"/>
              <a:t>6</a:t>
            </a:r>
            <a:r>
              <a:rPr lang="en-US" b="1"/>
              <a:t> days</a:t>
            </a:r>
            <a:r>
              <a:rPr lang="cs-CZ" b="1"/>
              <a:t> (2024)</a:t>
            </a:r>
            <a:endParaRPr lang="cs-CZ"/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endParaRPr lang="cs-CZ" u="sng">
              <a:solidFill>
                <a:srgbClr val="0000DC"/>
              </a:solidFill>
              <a:uFill>
                <a:solidFill>
                  <a:schemeClr val="accent6">
                    <a:lumMod val="60000"/>
                    <a:lumOff val="40000"/>
                  </a:schemeClr>
                </a:solidFill>
              </a:uFill>
            </a:endParaRPr>
          </a:p>
          <a:p>
            <a:pPr marL="511200" indent="-457200">
              <a:buFont typeface="+mj-lt"/>
              <a:buAutoNum type="arabicPeriod" startAt="2"/>
            </a:pPr>
            <a:r>
              <a:rPr lang="cs-CZ" u="sng">
                <a:solidFill>
                  <a:srgbClr val="0000DC"/>
                </a:solidFill>
                <a:uFill>
                  <a:solidFill>
                    <a:schemeClr val="accent6">
                      <a:lumMod val="60000"/>
                      <a:lumOff val="40000"/>
                    </a:schemeClr>
                  </a:solidFill>
                </a:uFill>
              </a:rPr>
              <a:t>Podpora mezinárodní mobility studentů doktorských studijních programů</a:t>
            </a:r>
          </a:p>
          <a:p>
            <a:pPr lvl="1"/>
            <a:r>
              <a:rPr lang="en-US"/>
              <a:t>for a </a:t>
            </a:r>
            <a:r>
              <a:rPr lang="cs-CZ"/>
              <a:t>stay</a:t>
            </a:r>
            <a:r>
              <a:rPr lang="en-US"/>
              <a:t>/conference lasting a </a:t>
            </a:r>
            <a:r>
              <a:rPr lang="cs-CZ" b="1"/>
              <a:t>4</a:t>
            </a:r>
            <a:r>
              <a:rPr lang="en-US" b="1"/>
              <a:t> days</a:t>
            </a:r>
            <a:r>
              <a:rPr lang="cs-CZ" b="1"/>
              <a:t> and more (2023)</a:t>
            </a:r>
          </a:p>
          <a:p>
            <a:pPr lvl="1"/>
            <a:r>
              <a:rPr lang="cs-CZ"/>
              <a:t>preferentially supported</a:t>
            </a:r>
            <a:r>
              <a:rPr lang="en-US"/>
              <a:t> </a:t>
            </a:r>
            <a:r>
              <a:rPr lang="cs-CZ"/>
              <a:t>stays </a:t>
            </a:r>
            <a:r>
              <a:rPr lang="en-US"/>
              <a:t>lasting </a:t>
            </a:r>
            <a:r>
              <a:rPr lang="en-US" b="1"/>
              <a:t>a</a:t>
            </a:r>
            <a:r>
              <a:rPr lang="cs-CZ" b="1"/>
              <a:t>t least</a:t>
            </a:r>
            <a:r>
              <a:rPr lang="en-US" b="1"/>
              <a:t> </a:t>
            </a:r>
            <a:r>
              <a:rPr lang="cs-CZ" b="1"/>
              <a:t>30</a:t>
            </a:r>
            <a:r>
              <a:rPr lang="en-US" b="1"/>
              <a:t> days</a:t>
            </a:r>
            <a:r>
              <a:rPr lang="cs-CZ" b="1"/>
              <a:t>, but possible for 7 days and more (2024)</a:t>
            </a:r>
          </a:p>
          <a:p>
            <a:endParaRPr lang="cs-CZ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E56D516-EFAC-9FFA-15BF-46F2967C65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8345495"/>
              </p:ext>
            </p:extLst>
          </p:nvPr>
        </p:nvGraphicFramePr>
        <p:xfrm>
          <a:off x="1102095" y="1984482"/>
          <a:ext cx="6859710" cy="3491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72260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20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Procedure after stay: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100" y="1707242"/>
            <a:ext cx="8210580" cy="4139998"/>
          </a:xfrm>
        </p:spPr>
        <p:txBody>
          <a:bodyPr/>
          <a:lstStyle/>
          <a:p>
            <a:r>
              <a:rPr lang="cs-CZ"/>
              <a:t>only </a:t>
            </a:r>
            <a:r>
              <a:rPr lang="en-US"/>
              <a:t>for </a:t>
            </a:r>
            <a:r>
              <a:rPr lang="cs-CZ"/>
              <a:t>longer stay (2nd type)</a:t>
            </a:r>
          </a:p>
          <a:p>
            <a:r>
              <a:rPr lang="cs-CZ"/>
              <a:t>upload to </a:t>
            </a:r>
            <a:r>
              <a:rPr lang="cs-CZ" i="1"/>
              <a:t>IS Internship &amp; stays („Evidence údajů“)</a:t>
            </a:r>
            <a:r>
              <a:rPr lang="cs-CZ"/>
              <a:t> </a:t>
            </a:r>
            <a:r>
              <a:rPr lang="cs-CZ" b="1"/>
              <a:t>30 days</a:t>
            </a:r>
            <a:r>
              <a:rPr lang="cs-CZ"/>
              <a:t> after coming back at latest</a:t>
            </a:r>
          </a:p>
          <a:p>
            <a:r>
              <a:rPr lang="cs-CZ"/>
              <a:t>must contain: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your name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name of mobility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date of mobility</a:t>
            </a:r>
            <a:endParaRPr lang="cs-CZ" b="1"/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place of mobility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confirmation of your participation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our contribution (name of presentation/talk)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date, signature &amp; stamp of host institution</a:t>
            </a:r>
          </a:p>
          <a:p>
            <a:pPr marL="700200" lvl="1" indent="-457200">
              <a:buFont typeface="+mj-lt"/>
              <a:buAutoNum type="alphaLcParenR"/>
            </a:pPr>
            <a:endParaRPr lang="cs-CZ"/>
          </a:p>
          <a:p>
            <a:r>
              <a:rPr lang="cs-CZ"/>
              <a:t>example: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6">
                    <a:lumMod val="60000"/>
                    <a:lumOff val="40000"/>
                  </a:schemeClr>
                </a:solidFill>
              </a:rPr>
              <a:t>Step 1: Confirmation of Studies</a:t>
            </a:r>
          </a:p>
        </p:txBody>
      </p:sp>
      <p:pic>
        <p:nvPicPr>
          <p:cNvPr id="7" name="Obrázek 6" descr="Obsah obrázku text, snímek obrazovky, Písmo&#10;&#10;Popis byl vytvořen automaticky">
            <a:extLst>
              <a:ext uri="{FF2B5EF4-FFF2-40B4-BE49-F238E27FC236}">
                <a16:creationId xmlns:a16="http://schemas.microsoft.com/office/drawing/2014/main" id="{A0AC27F5-93DB-6219-EC79-691435C17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240" y="4933631"/>
            <a:ext cx="5760720" cy="150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6614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21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Procedure after stay: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80E169DD-3510-AB19-F91B-D625BC3AE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100" y="1707242"/>
            <a:ext cx="8210580" cy="4139998"/>
          </a:xfrm>
        </p:spPr>
        <p:txBody>
          <a:bodyPr/>
          <a:lstStyle/>
          <a:p>
            <a:r>
              <a:rPr lang="en-US"/>
              <a:t>for </a:t>
            </a:r>
            <a:r>
              <a:rPr lang="cs-CZ"/>
              <a:t>both types of stay</a:t>
            </a:r>
            <a:r>
              <a:rPr lang="en-US"/>
              <a:t>/conference</a:t>
            </a:r>
            <a:endParaRPr lang="cs-CZ" b="1"/>
          </a:p>
          <a:p>
            <a:r>
              <a:rPr lang="cs-CZ"/>
              <a:t>approx. 1 page</a:t>
            </a:r>
          </a:p>
          <a:p>
            <a:r>
              <a:rPr lang="cs-CZ"/>
              <a:t>must contain: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your name, UČO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name of mobility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date of mobility</a:t>
            </a:r>
            <a:endParaRPr lang="cs-CZ" b="1"/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place of mobility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mobility description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description of your contribution (presentation/talk)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evaluation of your mobility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date &amp; your signature</a:t>
            </a:r>
          </a:p>
          <a:p>
            <a:pPr marL="700200" lvl="1" indent="-457200">
              <a:buFont typeface="+mj-lt"/>
              <a:buAutoNum type="alphaLcParenR"/>
            </a:pPr>
            <a:r>
              <a:rPr lang="cs-CZ"/>
              <a:t>date &amp; signature of your supervisor</a:t>
            </a:r>
          </a:p>
          <a:p>
            <a:pPr marL="700200" lvl="1" indent="-457200">
              <a:buFont typeface="+mj-lt"/>
              <a:buAutoNum type="alphaLcParenR"/>
            </a:pPr>
            <a:endParaRPr lang="cs-CZ"/>
          </a:p>
          <a:p>
            <a:r>
              <a:rPr lang="cs-CZ"/>
              <a:t>send by email to </a:t>
            </a:r>
            <a:r>
              <a:rPr lang="cs-CZ">
                <a:hlinkClick r:id="rId2"/>
              </a:rPr>
              <a:t>phd@phil.muni.cz</a:t>
            </a:r>
            <a:r>
              <a:rPr lang="cs-CZ"/>
              <a:t> </a:t>
            </a:r>
            <a:r>
              <a:rPr lang="cs-CZ" b="1"/>
              <a:t>30 days</a:t>
            </a:r>
            <a:r>
              <a:rPr lang="cs-CZ"/>
              <a:t> after coming back at latest</a:t>
            </a:r>
          </a:p>
          <a:p>
            <a:pPr marL="700200" lvl="1" indent="-457200">
              <a:buFont typeface="+mj-lt"/>
              <a:buAutoNum type="alphaLcParenR"/>
            </a:pPr>
            <a:endParaRPr lang="cs-CZ"/>
          </a:p>
          <a:p>
            <a:pPr marL="243000" lvl="1" indent="0">
              <a:buNone/>
            </a:pPr>
            <a:endParaRPr lang="cs-CZ"/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4"/>
                </a:solidFill>
              </a:rPr>
              <a:t>Step 2: Final report</a:t>
            </a:r>
          </a:p>
        </p:txBody>
      </p:sp>
    </p:spTree>
    <p:extLst>
      <p:ext uri="{BB962C8B-B14F-4D97-AF65-F5344CB8AC3E}">
        <p14:creationId xmlns:p14="http://schemas.microsoft.com/office/powerpoint/2010/main" val="14902114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D8B1945-5F07-94C9-9BE7-B82293905D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en-GB" altLang="cs-CZ" noProof="0" smtClean="0"/>
              <a:pPr/>
              <a:t>22</a:t>
            </a:fld>
            <a:endParaRPr lang="en-GB" altLang="cs-CZ" noProof="0" dirty="0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4209628E-AAEE-1B00-CFA3-242E1095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Procedure after stay:</a:t>
            </a:r>
          </a:p>
        </p:txBody>
      </p:sp>
      <p:sp>
        <p:nvSpPr>
          <p:cNvPr id="2" name="Nadpis 3">
            <a:extLst>
              <a:ext uri="{FF2B5EF4-FFF2-40B4-BE49-F238E27FC236}">
                <a16:creationId xmlns:a16="http://schemas.microsoft.com/office/drawing/2014/main" id="{4E8A5FB8-7325-62EB-1458-54392C5E23D6}"/>
              </a:ext>
            </a:extLst>
          </p:cNvPr>
          <p:cNvSpPr txBox="1">
            <a:spLocks/>
          </p:cNvSpPr>
          <p:nvPr/>
        </p:nvSpPr>
        <p:spPr>
          <a:xfrm>
            <a:off x="684780" y="1171576"/>
            <a:ext cx="8064900" cy="4515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r>
              <a:rPr lang="cs-CZ" sz="2400" kern="0">
                <a:solidFill>
                  <a:schemeClr val="accent4"/>
                </a:solidFill>
              </a:rPr>
              <a:t>Step 2: Final report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DA87511-61FF-61D3-6D26-C1EC498D6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440" y="1675658"/>
            <a:ext cx="6875176" cy="467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7972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obrázku 7" descr="Obsah obrázku oblečení, venku, tráva, osoba&#10;&#10;Popis byl vytvořen automaticky">
            <a:extLst>
              <a:ext uri="{FF2B5EF4-FFF2-40B4-BE49-F238E27FC236}">
                <a16:creationId xmlns:a16="http://schemas.microsoft.com/office/drawing/2014/main" id="{079C758E-A69A-06B9-6756-03547160AA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39" r="-40951" b="229"/>
          <a:stretch/>
        </p:blipFill>
        <p:spPr>
          <a:xfrm>
            <a:off x="2391928" y="960343"/>
            <a:ext cx="9510512" cy="4937313"/>
          </a:xfrm>
        </p:spPr>
      </p:pic>
      <p:sp>
        <p:nvSpPr>
          <p:cNvPr id="13" name="Title 2">
            <a:extLst>
              <a:ext uri="{FF2B5EF4-FFF2-40B4-BE49-F238E27FC236}">
                <a16:creationId xmlns:a16="http://schemas.microsoft.com/office/drawing/2014/main" id="{FF3D8F54-1237-1C50-ED5C-2E0A91CA24D0}"/>
              </a:ext>
            </a:extLst>
          </p:cNvPr>
          <p:cNvSpPr txBox="1">
            <a:spLocks/>
          </p:cNvSpPr>
          <p:nvPr/>
        </p:nvSpPr>
        <p:spPr>
          <a:xfrm>
            <a:off x="-46472" y="2202180"/>
            <a:ext cx="3535680" cy="181356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rtl="0" eaLnBrk="1" fontAlgn="base" hangingPunct="1">
              <a:lnSpc>
                <a:spcPts val="3300"/>
              </a:lnSpc>
              <a:spcBef>
                <a:spcPct val="0"/>
              </a:spcBef>
              <a:spcAft>
                <a:spcPct val="0"/>
              </a:spcAft>
              <a:defRPr sz="33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5pPr>
            <a:lvl6pPr marL="3429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6pPr>
            <a:lvl7pPr marL="6858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7pPr>
            <a:lvl8pPr marL="10287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8pPr>
            <a:lvl9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00287D"/>
                </a:solidFill>
                <a:latin typeface="Tahoma" pitchFamily="34" charset="0"/>
              </a:defRPr>
            </a:lvl9pPr>
          </a:lstStyle>
          <a:p>
            <a:pPr algn="ctr"/>
            <a:r>
              <a:rPr lang="cs-CZ" kern="0"/>
              <a:t>Congrats, you survived!</a:t>
            </a:r>
            <a:endParaRPr lang="en-US" kern="0"/>
          </a:p>
        </p:txBody>
      </p:sp>
    </p:spTree>
    <p:extLst>
      <p:ext uri="{BB962C8B-B14F-4D97-AF65-F5344CB8AC3E}">
        <p14:creationId xmlns:p14="http://schemas.microsoft.com/office/powerpoint/2010/main" val="3899961691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_MU_EN">
  <a:themeElements>
    <a:clrScheme name="MUNI MED">
      <a:dk1>
        <a:srgbClr val="000000"/>
      </a:dk1>
      <a:lt1>
        <a:srgbClr val="FFFFFF"/>
      </a:lt1>
      <a:dk2>
        <a:srgbClr val="0000DC"/>
      </a:dk2>
      <a:lt2>
        <a:srgbClr val="FFC000"/>
      </a:lt2>
      <a:accent1>
        <a:srgbClr val="0000DC"/>
      </a:accent1>
      <a:accent2>
        <a:srgbClr val="F01928"/>
      </a:accent2>
      <a:accent3>
        <a:srgbClr val="00AF3F"/>
      </a:accent3>
      <a:accent4>
        <a:srgbClr val="4BC8FF"/>
      </a:accent4>
      <a:accent5>
        <a:srgbClr val="FF7300"/>
      </a:accent5>
      <a:accent6>
        <a:srgbClr val="B9006E"/>
      </a:accent6>
      <a:hlink>
        <a:srgbClr val="0000DC"/>
      </a:hlink>
      <a:folHlink>
        <a:srgbClr val="5AC8A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err="1" smtClean="0">
            <a:ln>
              <a:noFill/>
            </a:ln>
            <a:solidFill>
              <a:schemeClr val="bg1"/>
            </a:solidFill>
            <a:effectLst/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  <a:txDef>
      <a:spPr>
        <a:noFill/>
      </a:spPr>
      <a:bodyPr wrap="square" rtlCol="0">
        <a:spAutoFit/>
      </a:bodyPr>
      <a:lstStyle>
        <a:defPPr algn="l">
          <a:defRPr sz="2800" dirty="0" err="1" smtClean="0">
            <a:latin typeface="+mn-lt"/>
          </a:defRPr>
        </a:defPPr>
      </a:lstStyle>
    </a:txDef>
  </a:objectDefaults>
  <a:extraClrSchemeLst>
    <a:extraClrScheme>
      <a:clrScheme name="Směsi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měsi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měsi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zentace1" id="{BF174C1C-CECB-45E4-AAB9-E93FB1D499B6}" vid="{96C4FFDB-677B-45D0-B923-829B9CF59A9F}"/>
    </a:ext>
  </a:ext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8BAC94BA468D488F31B2478A655CDC" ma:contentTypeVersion="3" ma:contentTypeDescription="Create a new document." ma:contentTypeScope="" ma:versionID="7cc93f0a522376ee8e1dfd73dde5ccd3">
  <xsd:schema xmlns:xsd="http://www.w3.org/2001/XMLSchema" xmlns:xs="http://www.w3.org/2001/XMLSchema" xmlns:p="http://schemas.microsoft.com/office/2006/metadata/properties" xmlns:ns2="76d5652a-9cd3-465f-98c7-aa8090bd65c7" targetNamespace="http://schemas.microsoft.com/office/2006/metadata/properties" ma:root="true" ma:fieldsID="87b369375febcfc6bb418894800f5d14" ns2:_="">
    <xsd:import namespace="76d5652a-9cd3-465f-98c7-aa8090bd65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d5652a-9cd3-465f-98c7-aa8090bd65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8D148A6-4582-4E1F-A12C-3A17608B295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D6BF97F-A8D4-449B-807F-2AD0D813DA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6d5652a-9cd3-465f-98c7-aa8090bd65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4BF6700-210B-4026-9395-9ED5C2ED13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muni-arts-prezentace-4-3-en</Template>
  <TotalTime>1596</TotalTime>
  <Words>1235</Words>
  <Application>Microsoft Office PowerPoint</Application>
  <PresentationFormat>Předvádění na obrazovce (4:3)</PresentationFormat>
  <Paragraphs>205</Paragraphs>
  <Slides>23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0" baseType="lpstr">
      <vt:lpstr>Arial</vt:lpstr>
      <vt:lpstr>Calibri</vt:lpstr>
      <vt:lpstr>Symbol</vt:lpstr>
      <vt:lpstr>Tahoma</vt:lpstr>
      <vt:lpstr>Times New Roman</vt:lpstr>
      <vt:lpstr>Wingdings</vt:lpstr>
      <vt:lpstr>Presentation_MU_EN</vt:lpstr>
      <vt:lpstr>Prezentace aplikace PowerPoint</vt:lpstr>
      <vt:lpstr>Disclaimer</vt:lpstr>
      <vt:lpstr>Mobility stipends</vt:lpstr>
      <vt:lpstr>Types of faculty mobility stipends</vt:lpstr>
      <vt:lpstr>Application procedure – before stay</vt:lpstr>
      <vt:lpstr>Application procedure before stay:</vt:lpstr>
      <vt:lpstr>Application procedure before stay:</vt:lpstr>
      <vt:lpstr>Application procedure before stay:</vt:lpstr>
      <vt:lpstr>Application procedure before stay:</vt:lpstr>
      <vt:lpstr>Application procedure before stay:</vt:lpstr>
      <vt:lpstr>Application procedure before stay:</vt:lpstr>
      <vt:lpstr>Application procedure – before stay</vt:lpstr>
      <vt:lpstr>Application procedure before stay:</vt:lpstr>
      <vt:lpstr>Application procedure before stay:</vt:lpstr>
      <vt:lpstr>Application procedure before stay:</vt:lpstr>
      <vt:lpstr>Application procedure before stay:</vt:lpstr>
      <vt:lpstr>Application procedure before stay:</vt:lpstr>
      <vt:lpstr>Application procedure before stay:</vt:lpstr>
      <vt:lpstr>Application procedure – after stay</vt:lpstr>
      <vt:lpstr>Procedure after stay:</vt:lpstr>
      <vt:lpstr>Procedure after stay:</vt:lpstr>
      <vt:lpstr>Procedure after stay: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Kateřina Koppová</dc:creator>
  <cp:lastModifiedBy>Kateřina Koppová</cp:lastModifiedBy>
  <cp:revision>34</cp:revision>
  <dcterms:created xsi:type="dcterms:W3CDTF">2023-12-04T17:37:42Z</dcterms:created>
  <dcterms:modified xsi:type="dcterms:W3CDTF">2024-02-28T10:06:54Z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0x0101008A8BAC94BA468D488F31B2478A655CDC</vt:lpwstr>
  </property>
</Properties>
</file>